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 id="2147483672" r:id="rId6"/>
  </p:sldMasterIdLst>
  <p:notesMasterIdLst>
    <p:notesMasterId r:id="rId19"/>
  </p:notesMasterIdLst>
  <p:sldIdLst>
    <p:sldId id="256" r:id="rId7"/>
    <p:sldId id="258" r:id="rId8"/>
    <p:sldId id="259" r:id="rId9"/>
    <p:sldId id="260" r:id="rId10"/>
    <p:sldId id="261" r:id="rId11"/>
    <p:sldId id="262" r:id="rId12"/>
    <p:sldId id="263" r:id="rId13"/>
    <p:sldId id="264" r:id="rId14"/>
    <p:sldId id="265" r:id="rId15"/>
    <p:sldId id="266" r:id="rId16"/>
    <p:sldId id="267" r:id="rId17"/>
    <p:sldId id="26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A874817-AB92-44C1-A933-D0B43D7B4801}" v="33" dt="2024-04-02T14:40:24.005"/>
  </p1510:revLst>
</p1510:revInfo>
</file>

<file path=ppt/tableStyles.xml><?xml version="1.0" encoding="utf-8"?>
<a:tblStyleLst xmlns:a="http://schemas.openxmlformats.org/drawingml/2006/main" def="{5C22544A-7EE6-4342-B048-85BDC9FD1C3A}">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63" autoAdjust="0"/>
    <p:restoredTop sz="84750" autoAdjust="0"/>
  </p:normalViewPr>
  <p:slideViewPr>
    <p:cSldViewPr snapToGrid="0">
      <p:cViewPr varScale="1">
        <p:scale>
          <a:sx n="50" d="100"/>
          <a:sy n="50" d="100"/>
        </p:scale>
        <p:origin x="88" y="2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ula Perdikoulias" userId="01e8081c-47c8-4b3a-a809-1906194bce15" providerId="ADAL" clId="{BA874817-AB92-44C1-A933-D0B43D7B4801}"/>
    <pc:docChg chg="undo redo custSel addSld delSld modSld addMainMaster delMainMaster modMainMaster">
      <pc:chgData name="Petula Perdikoulias" userId="01e8081c-47c8-4b3a-a809-1906194bce15" providerId="ADAL" clId="{BA874817-AB92-44C1-A933-D0B43D7B4801}" dt="2024-04-02T14:48:12.627" v="180" actId="20577"/>
      <pc:docMkLst>
        <pc:docMk/>
      </pc:docMkLst>
      <pc:sldChg chg="modSp mod modNotesTx">
        <pc:chgData name="Petula Perdikoulias" userId="01e8081c-47c8-4b3a-a809-1906194bce15" providerId="ADAL" clId="{BA874817-AB92-44C1-A933-D0B43D7B4801}" dt="2024-04-02T14:42:43.091" v="118"/>
        <pc:sldMkLst>
          <pc:docMk/>
          <pc:sldMk cId="2871000334" sldId="256"/>
        </pc:sldMkLst>
        <pc:spChg chg="mod">
          <ac:chgData name="Petula Perdikoulias" userId="01e8081c-47c8-4b3a-a809-1906194bce15" providerId="ADAL" clId="{BA874817-AB92-44C1-A933-D0B43D7B4801}" dt="2024-04-02T14:37:12.842" v="33" actId="121"/>
          <ac:spMkLst>
            <pc:docMk/>
            <pc:sldMk cId="2871000334" sldId="256"/>
            <ac:spMk id="2" creationId="{A58D3D93-0F1E-6089-5151-BFF6EB8ADFD4}"/>
          </ac:spMkLst>
        </pc:spChg>
      </pc:sldChg>
      <pc:sldChg chg="del">
        <pc:chgData name="Petula Perdikoulias" userId="01e8081c-47c8-4b3a-a809-1906194bce15" providerId="ADAL" clId="{BA874817-AB92-44C1-A933-D0B43D7B4801}" dt="2024-04-02T14:39:05.851" v="69" actId="2696"/>
        <pc:sldMkLst>
          <pc:docMk/>
          <pc:sldMk cId="2443413719" sldId="257"/>
        </pc:sldMkLst>
      </pc:sldChg>
      <pc:sldChg chg="addSp delSp modSp add mod modClrScheme chgLayout">
        <pc:chgData name="Petula Perdikoulias" userId="01e8081c-47c8-4b3a-a809-1906194bce15" providerId="ADAL" clId="{BA874817-AB92-44C1-A933-D0B43D7B4801}" dt="2024-04-02T14:38:29.574" v="65" actId="403"/>
        <pc:sldMkLst>
          <pc:docMk/>
          <pc:sldMk cId="2419271402" sldId="258"/>
        </pc:sldMkLst>
        <pc:spChg chg="add mod ord">
          <ac:chgData name="Petula Perdikoulias" userId="01e8081c-47c8-4b3a-a809-1906194bce15" providerId="ADAL" clId="{BA874817-AB92-44C1-A933-D0B43D7B4801}" dt="2024-04-02T14:38:24.480" v="62" actId="700"/>
          <ac:spMkLst>
            <pc:docMk/>
            <pc:sldMk cId="2419271402" sldId="258"/>
            <ac:spMk id="2" creationId="{99FE9F38-6B7D-18FA-1D44-702C96510817}"/>
          </ac:spMkLst>
        </pc:spChg>
        <pc:spChg chg="mod ord">
          <ac:chgData name="Petula Perdikoulias" userId="01e8081c-47c8-4b3a-a809-1906194bce15" providerId="ADAL" clId="{BA874817-AB92-44C1-A933-D0B43D7B4801}" dt="2024-04-02T14:38:24.480" v="62" actId="700"/>
          <ac:spMkLst>
            <pc:docMk/>
            <pc:sldMk cId="2419271402" sldId="258"/>
            <ac:spMk id="4" creationId="{D446B1D1-6683-28CB-91AA-C9793ABF3A39}"/>
          </ac:spMkLst>
        </pc:spChg>
        <pc:spChg chg="del mod ord">
          <ac:chgData name="Petula Perdikoulias" userId="01e8081c-47c8-4b3a-a809-1906194bce15" providerId="ADAL" clId="{BA874817-AB92-44C1-A933-D0B43D7B4801}" dt="2024-04-02T14:38:17.897" v="61" actId="700"/>
          <ac:spMkLst>
            <pc:docMk/>
            <pc:sldMk cId="2419271402" sldId="258"/>
            <ac:spMk id="5" creationId="{A3AB7907-7962-355C-65A6-17DD2ACC90DD}"/>
          </ac:spMkLst>
        </pc:spChg>
        <pc:spChg chg="mod ord">
          <ac:chgData name="Petula Perdikoulias" userId="01e8081c-47c8-4b3a-a809-1906194bce15" providerId="ADAL" clId="{BA874817-AB92-44C1-A933-D0B43D7B4801}" dt="2024-04-02T14:38:29.574" v="65" actId="403"/>
          <ac:spMkLst>
            <pc:docMk/>
            <pc:sldMk cId="2419271402" sldId="258"/>
            <ac:spMk id="6" creationId="{0C2A1BE5-F197-A8F2-7BE8-32E222AD9F5E}"/>
          </ac:spMkLst>
        </pc:spChg>
      </pc:sldChg>
      <pc:sldChg chg="add">
        <pc:chgData name="Petula Perdikoulias" userId="01e8081c-47c8-4b3a-a809-1906194bce15" providerId="ADAL" clId="{BA874817-AB92-44C1-A933-D0B43D7B4801}" dt="2024-04-02T14:39:22.346" v="71"/>
        <pc:sldMkLst>
          <pc:docMk/>
          <pc:sldMk cId="2280789438" sldId="259"/>
        </pc:sldMkLst>
      </pc:sldChg>
      <pc:sldChg chg="modSp add mod">
        <pc:chgData name="Petula Perdikoulias" userId="01e8081c-47c8-4b3a-a809-1906194bce15" providerId="ADAL" clId="{BA874817-AB92-44C1-A933-D0B43D7B4801}" dt="2024-04-02T14:41:14.345" v="94" actId="1076"/>
        <pc:sldMkLst>
          <pc:docMk/>
          <pc:sldMk cId="3464693945" sldId="260"/>
        </pc:sldMkLst>
        <pc:spChg chg="mod">
          <ac:chgData name="Petula Perdikoulias" userId="01e8081c-47c8-4b3a-a809-1906194bce15" providerId="ADAL" clId="{BA874817-AB92-44C1-A933-D0B43D7B4801}" dt="2024-04-02T14:39:51.985" v="76" actId="208"/>
          <ac:spMkLst>
            <pc:docMk/>
            <pc:sldMk cId="3464693945" sldId="260"/>
            <ac:spMk id="12" creationId="{449B2BDF-9925-CAFF-4627-AA2226370AD9}"/>
          </ac:spMkLst>
        </pc:spChg>
        <pc:graphicFrameChg chg="mod modGraphic">
          <ac:chgData name="Petula Perdikoulias" userId="01e8081c-47c8-4b3a-a809-1906194bce15" providerId="ADAL" clId="{BA874817-AB92-44C1-A933-D0B43D7B4801}" dt="2024-04-02T14:41:14.345" v="94" actId="1076"/>
          <ac:graphicFrameMkLst>
            <pc:docMk/>
            <pc:sldMk cId="3464693945" sldId="260"/>
            <ac:graphicFrameMk id="7" creationId="{41E6BF9D-5FB3-6C89-EEC7-8C91F277D55F}"/>
          </ac:graphicFrameMkLst>
        </pc:graphicFrameChg>
      </pc:sldChg>
      <pc:sldChg chg="addSp delSp modSp add mod modClrScheme chgLayout modNotesTx">
        <pc:chgData name="Petula Perdikoulias" userId="01e8081c-47c8-4b3a-a809-1906194bce15" providerId="ADAL" clId="{BA874817-AB92-44C1-A933-D0B43D7B4801}" dt="2024-04-02T14:43:06.400" v="119"/>
        <pc:sldMkLst>
          <pc:docMk/>
          <pc:sldMk cId="98816721" sldId="261"/>
        </pc:sldMkLst>
        <pc:spChg chg="mod ord">
          <ac:chgData name="Petula Perdikoulias" userId="01e8081c-47c8-4b3a-a809-1906194bce15" providerId="ADAL" clId="{BA874817-AB92-44C1-A933-D0B43D7B4801}" dt="2024-04-02T14:42:23.742" v="117" actId="20577"/>
          <ac:spMkLst>
            <pc:docMk/>
            <pc:sldMk cId="98816721" sldId="261"/>
            <ac:spMk id="2" creationId="{33DE14EC-CEDE-6B12-F5FE-0CF5B7B95AF2}"/>
          </ac:spMkLst>
        </pc:spChg>
        <pc:spChg chg="del mod ord">
          <ac:chgData name="Petula Perdikoulias" userId="01e8081c-47c8-4b3a-a809-1906194bce15" providerId="ADAL" clId="{BA874817-AB92-44C1-A933-D0B43D7B4801}" dt="2024-04-02T14:41:34.038" v="99" actId="700"/>
          <ac:spMkLst>
            <pc:docMk/>
            <pc:sldMk cId="98816721" sldId="261"/>
            <ac:spMk id="3" creationId="{B3D3F9A4-2265-011E-CEF9-0C40EDA3EF2D}"/>
          </ac:spMkLst>
        </pc:spChg>
        <pc:spChg chg="del">
          <ac:chgData name="Petula Perdikoulias" userId="01e8081c-47c8-4b3a-a809-1906194bce15" providerId="ADAL" clId="{BA874817-AB92-44C1-A933-D0B43D7B4801}" dt="2024-04-02T14:41:34.038" v="99" actId="700"/>
          <ac:spMkLst>
            <pc:docMk/>
            <pc:sldMk cId="98816721" sldId="261"/>
            <ac:spMk id="4" creationId="{C402874B-79B5-B391-2EE9-E27DA6EAAD33}"/>
          </ac:spMkLst>
        </pc:spChg>
        <pc:spChg chg="add mod ord">
          <ac:chgData name="Petula Perdikoulias" userId="01e8081c-47c8-4b3a-a809-1906194bce15" providerId="ADAL" clId="{BA874817-AB92-44C1-A933-D0B43D7B4801}" dt="2024-04-02T14:41:34.038" v="99" actId="700"/>
          <ac:spMkLst>
            <pc:docMk/>
            <pc:sldMk cId="98816721" sldId="261"/>
            <ac:spMk id="5" creationId="{73D7204C-3B79-4907-A414-12B67CDAB18D}"/>
          </ac:spMkLst>
        </pc:spChg>
      </pc:sldChg>
      <pc:sldChg chg="modSp add mod modNotesTx">
        <pc:chgData name="Petula Perdikoulias" userId="01e8081c-47c8-4b3a-a809-1906194bce15" providerId="ADAL" clId="{BA874817-AB92-44C1-A933-D0B43D7B4801}" dt="2024-04-02T14:43:25.007" v="125"/>
        <pc:sldMkLst>
          <pc:docMk/>
          <pc:sldMk cId="3077523841" sldId="262"/>
        </pc:sldMkLst>
        <pc:spChg chg="mod">
          <ac:chgData name="Petula Perdikoulias" userId="01e8081c-47c8-4b3a-a809-1906194bce15" providerId="ADAL" clId="{BA874817-AB92-44C1-A933-D0B43D7B4801}" dt="2024-04-02T14:43:18.143" v="124"/>
          <ac:spMkLst>
            <pc:docMk/>
            <pc:sldMk cId="3077523841" sldId="262"/>
            <ac:spMk id="2" creationId="{33DE14EC-CEDE-6B12-F5FE-0CF5B7B95AF2}"/>
          </ac:spMkLst>
        </pc:spChg>
      </pc:sldChg>
      <pc:sldChg chg="addSp delSp modSp new mod modClrScheme chgLayout modNotesTx">
        <pc:chgData name="Petula Perdikoulias" userId="01e8081c-47c8-4b3a-a809-1906194bce15" providerId="ADAL" clId="{BA874817-AB92-44C1-A933-D0B43D7B4801}" dt="2024-04-02T14:43:55.573" v="132"/>
        <pc:sldMkLst>
          <pc:docMk/>
          <pc:sldMk cId="447682228" sldId="263"/>
        </pc:sldMkLst>
        <pc:spChg chg="del mod ord">
          <ac:chgData name="Petula Perdikoulias" userId="01e8081c-47c8-4b3a-a809-1906194bce15" providerId="ADAL" clId="{BA874817-AB92-44C1-A933-D0B43D7B4801}" dt="2024-04-02T14:43:33.578" v="127" actId="700"/>
          <ac:spMkLst>
            <pc:docMk/>
            <pc:sldMk cId="447682228" sldId="263"/>
            <ac:spMk id="2" creationId="{A81DE26D-9CEE-7D2A-FB55-9AE702299082}"/>
          </ac:spMkLst>
        </pc:spChg>
        <pc:spChg chg="del mod ord">
          <ac:chgData name="Petula Perdikoulias" userId="01e8081c-47c8-4b3a-a809-1906194bce15" providerId="ADAL" clId="{BA874817-AB92-44C1-A933-D0B43D7B4801}" dt="2024-04-02T14:43:33.578" v="127" actId="700"/>
          <ac:spMkLst>
            <pc:docMk/>
            <pc:sldMk cId="447682228" sldId="263"/>
            <ac:spMk id="3" creationId="{8D8148D9-8893-A35B-5BDF-E7FF4C16972E}"/>
          </ac:spMkLst>
        </pc:spChg>
        <pc:spChg chg="del">
          <ac:chgData name="Petula Perdikoulias" userId="01e8081c-47c8-4b3a-a809-1906194bce15" providerId="ADAL" clId="{BA874817-AB92-44C1-A933-D0B43D7B4801}" dt="2024-04-02T14:43:33.578" v="127" actId="700"/>
          <ac:spMkLst>
            <pc:docMk/>
            <pc:sldMk cId="447682228" sldId="263"/>
            <ac:spMk id="4" creationId="{8D684313-AA74-4F8C-278F-8F84114DD967}"/>
          </ac:spMkLst>
        </pc:spChg>
        <pc:spChg chg="add mod ord">
          <ac:chgData name="Petula Perdikoulias" userId="01e8081c-47c8-4b3a-a809-1906194bce15" providerId="ADAL" clId="{BA874817-AB92-44C1-A933-D0B43D7B4801}" dt="2024-04-02T14:43:48.674" v="131" actId="404"/>
          <ac:spMkLst>
            <pc:docMk/>
            <pc:sldMk cId="447682228" sldId="263"/>
            <ac:spMk id="5" creationId="{C97764AD-9945-5EDD-D3D5-A7DF40AE719C}"/>
          </ac:spMkLst>
        </pc:spChg>
        <pc:spChg chg="add mod ord">
          <ac:chgData name="Petula Perdikoulias" userId="01e8081c-47c8-4b3a-a809-1906194bce15" providerId="ADAL" clId="{BA874817-AB92-44C1-A933-D0B43D7B4801}" dt="2024-04-02T14:43:33.578" v="127" actId="700"/>
          <ac:spMkLst>
            <pc:docMk/>
            <pc:sldMk cId="447682228" sldId="263"/>
            <ac:spMk id="6" creationId="{6F08A733-7975-343C-9484-1D0DFB4BF501}"/>
          </ac:spMkLst>
        </pc:spChg>
      </pc:sldChg>
      <pc:sldChg chg="addSp delSp modSp new mod modClrScheme chgLayout modNotesTx">
        <pc:chgData name="Petula Perdikoulias" userId="01e8081c-47c8-4b3a-a809-1906194bce15" providerId="ADAL" clId="{BA874817-AB92-44C1-A933-D0B43D7B4801}" dt="2024-04-02T14:44:26.339" v="141"/>
        <pc:sldMkLst>
          <pc:docMk/>
          <pc:sldMk cId="23661054" sldId="264"/>
        </pc:sldMkLst>
        <pc:spChg chg="del mod ord">
          <ac:chgData name="Petula Perdikoulias" userId="01e8081c-47c8-4b3a-a809-1906194bce15" providerId="ADAL" clId="{BA874817-AB92-44C1-A933-D0B43D7B4801}" dt="2024-04-02T14:44:05.826" v="134" actId="700"/>
          <ac:spMkLst>
            <pc:docMk/>
            <pc:sldMk cId="23661054" sldId="264"/>
            <ac:spMk id="2" creationId="{509CE494-776E-5D01-2A35-FB93CE085A12}"/>
          </ac:spMkLst>
        </pc:spChg>
        <pc:spChg chg="del mod ord">
          <ac:chgData name="Petula Perdikoulias" userId="01e8081c-47c8-4b3a-a809-1906194bce15" providerId="ADAL" clId="{BA874817-AB92-44C1-A933-D0B43D7B4801}" dt="2024-04-02T14:44:05.826" v="134" actId="700"/>
          <ac:spMkLst>
            <pc:docMk/>
            <pc:sldMk cId="23661054" sldId="264"/>
            <ac:spMk id="3" creationId="{DDBDEEB4-341A-9A12-9B77-71D877F93C50}"/>
          </ac:spMkLst>
        </pc:spChg>
        <pc:spChg chg="del">
          <ac:chgData name="Petula Perdikoulias" userId="01e8081c-47c8-4b3a-a809-1906194bce15" providerId="ADAL" clId="{BA874817-AB92-44C1-A933-D0B43D7B4801}" dt="2024-04-02T14:44:05.826" v="134" actId="700"/>
          <ac:spMkLst>
            <pc:docMk/>
            <pc:sldMk cId="23661054" sldId="264"/>
            <ac:spMk id="4" creationId="{CF7E9462-59D9-AED0-B1D9-4EE714ADA919}"/>
          </ac:spMkLst>
        </pc:spChg>
        <pc:spChg chg="add mod ord">
          <ac:chgData name="Petula Perdikoulias" userId="01e8081c-47c8-4b3a-a809-1906194bce15" providerId="ADAL" clId="{BA874817-AB92-44C1-A933-D0B43D7B4801}" dt="2024-04-02T14:44:24.454" v="140"/>
          <ac:spMkLst>
            <pc:docMk/>
            <pc:sldMk cId="23661054" sldId="264"/>
            <ac:spMk id="5" creationId="{CEF2966B-D6AA-C506-BB84-3D7F065F982D}"/>
          </ac:spMkLst>
        </pc:spChg>
        <pc:spChg chg="add mod ord">
          <ac:chgData name="Petula Perdikoulias" userId="01e8081c-47c8-4b3a-a809-1906194bce15" providerId="ADAL" clId="{BA874817-AB92-44C1-A933-D0B43D7B4801}" dt="2024-04-02T14:44:05.826" v="134" actId="700"/>
          <ac:spMkLst>
            <pc:docMk/>
            <pc:sldMk cId="23661054" sldId="264"/>
            <ac:spMk id="6" creationId="{265E7268-FDEC-F3DA-1C5B-2DA2EEAFBC72}"/>
          </ac:spMkLst>
        </pc:spChg>
      </pc:sldChg>
      <pc:sldChg chg="addSp delSp modSp new mod modClrScheme chgLayout modNotesTx">
        <pc:chgData name="Petula Perdikoulias" userId="01e8081c-47c8-4b3a-a809-1906194bce15" providerId="ADAL" clId="{BA874817-AB92-44C1-A933-D0B43D7B4801}" dt="2024-04-02T14:45:01.337" v="147"/>
        <pc:sldMkLst>
          <pc:docMk/>
          <pc:sldMk cId="923485414" sldId="265"/>
        </pc:sldMkLst>
        <pc:spChg chg="del mod ord">
          <ac:chgData name="Petula Perdikoulias" userId="01e8081c-47c8-4b3a-a809-1906194bce15" providerId="ADAL" clId="{BA874817-AB92-44C1-A933-D0B43D7B4801}" dt="2024-04-02T14:44:48.489" v="143" actId="700"/>
          <ac:spMkLst>
            <pc:docMk/>
            <pc:sldMk cId="923485414" sldId="265"/>
            <ac:spMk id="2" creationId="{DCA3CAD8-7229-DFAA-4D82-A0CADEC1918A}"/>
          </ac:spMkLst>
        </pc:spChg>
        <pc:spChg chg="del mod ord">
          <ac:chgData name="Petula Perdikoulias" userId="01e8081c-47c8-4b3a-a809-1906194bce15" providerId="ADAL" clId="{BA874817-AB92-44C1-A933-D0B43D7B4801}" dt="2024-04-02T14:44:48.489" v="143" actId="700"/>
          <ac:spMkLst>
            <pc:docMk/>
            <pc:sldMk cId="923485414" sldId="265"/>
            <ac:spMk id="3" creationId="{AC545DA3-C954-E307-BE73-D014C23CF63B}"/>
          </ac:spMkLst>
        </pc:spChg>
        <pc:spChg chg="del">
          <ac:chgData name="Petula Perdikoulias" userId="01e8081c-47c8-4b3a-a809-1906194bce15" providerId="ADAL" clId="{BA874817-AB92-44C1-A933-D0B43D7B4801}" dt="2024-04-02T14:44:48.489" v="143" actId="700"/>
          <ac:spMkLst>
            <pc:docMk/>
            <pc:sldMk cId="923485414" sldId="265"/>
            <ac:spMk id="4" creationId="{CFF82841-399F-88B7-48E8-4B71BB32C751}"/>
          </ac:spMkLst>
        </pc:spChg>
        <pc:spChg chg="add mod ord">
          <ac:chgData name="Petula Perdikoulias" userId="01e8081c-47c8-4b3a-a809-1906194bce15" providerId="ADAL" clId="{BA874817-AB92-44C1-A933-D0B43D7B4801}" dt="2024-04-02T14:44:52.539" v="146"/>
          <ac:spMkLst>
            <pc:docMk/>
            <pc:sldMk cId="923485414" sldId="265"/>
            <ac:spMk id="5" creationId="{DD7F6444-C917-0DA9-2218-9260E4E6557F}"/>
          </ac:spMkLst>
        </pc:spChg>
        <pc:spChg chg="add mod ord">
          <ac:chgData name="Petula Perdikoulias" userId="01e8081c-47c8-4b3a-a809-1906194bce15" providerId="ADAL" clId="{BA874817-AB92-44C1-A933-D0B43D7B4801}" dt="2024-04-02T14:44:48.489" v="143" actId="700"/>
          <ac:spMkLst>
            <pc:docMk/>
            <pc:sldMk cId="923485414" sldId="265"/>
            <ac:spMk id="6" creationId="{7BBB8D44-DB04-8836-7390-D9A518A6163D}"/>
          </ac:spMkLst>
        </pc:spChg>
      </pc:sldChg>
      <pc:sldChg chg="addSp delSp modSp new mod modClrScheme chgLayout modNotesTx">
        <pc:chgData name="Petula Perdikoulias" userId="01e8081c-47c8-4b3a-a809-1906194bce15" providerId="ADAL" clId="{BA874817-AB92-44C1-A933-D0B43D7B4801}" dt="2024-04-02T14:46:03.005" v="157"/>
        <pc:sldMkLst>
          <pc:docMk/>
          <pc:sldMk cId="626836282" sldId="266"/>
        </pc:sldMkLst>
        <pc:spChg chg="del mod ord">
          <ac:chgData name="Petula Perdikoulias" userId="01e8081c-47c8-4b3a-a809-1906194bce15" providerId="ADAL" clId="{BA874817-AB92-44C1-A933-D0B43D7B4801}" dt="2024-04-02T14:45:31.449" v="149" actId="700"/>
          <ac:spMkLst>
            <pc:docMk/>
            <pc:sldMk cId="626836282" sldId="266"/>
            <ac:spMk id="2" creationId="{4CBD34B5-52FD-3127-9D70-588DED278A7C}"/>
          </ac:spMkLst>
        </pc:spChg>
        <pc:spChg chg="del mod ord">
          <ac:chgData name="Petula Perdikoulias" userId="01e8081c-47c8-4b3a-a809-1906194bce15" providerId="ADAL" clId="{BA874817-AB92-44C1-A933-D0B43D7B4801}" dt="2024-04-02T14:45:31.449" v="149" actId="700"/>
          <ac:spMkLst>
            <pc:docMk/>
            <pc:sldMk cId="626836282" sldId="266"/>
            <ac:spMk id="3" creationId="{A5856EC4-6047-6A5F-6EA7-D3BF7BA12A01}"/>
          </ac:spMkLst>
        </pc:spChg>
        <pc:spChg chg="del">
          <ac:chgData name="Petula Perdikoulias" userId="01e8081c-47c8-4b3a-a809-1906194bce15" providerId="ADAL" clId="{BA874817-AB92-44C1-A933-D0B43D7B4801}" dt="2024-04-02T14:45:31.449" v="149" actId="700"/>
          <ac:spMkLst>
            <pc:docMk/>
            <pc:sldMk cId="626836282" sldId="266"/>
            <ac:spMk id="4" creationId="{770DD678-3370-0F36-B4EC-4DC20BEC34A1}"/>
          </ac:spMkLst>
        </pc:spChg>
        <pc:spChg chg="add mod ord">
          <ac:chgData name="Petula Perdikoulias" userId="01e8081c-47c8-4b3a-a809-1906194bce15" providerId="ADAL" clId="{BA874817-AB92-44C1-A933-D0B43D7B4801}" dt="2024-04-02T14:45:48.998" v="156" actId="14100"/>
          <ac:spMkLst>
            <pc:docMk/>
            <pc:sldMk cId="626836282" sldId="266"/>
            <ac:spMk id="5" creationId="{20A24095-B180-AD9D-5DCB-2BAC7C158E02}"/>
          </ac:spMkLst>
        </pc:spChg>
        <pc:spChg chg="add mod ord">
          <ac:chgData name="Petula Perdikoulias" userId="01e8081c-47c8-4b3a-a809-1906194bce15" providerId="ADAL" clId="{BA874817-AB92-44C1-A933-D0B43D7B4801}" dt="2024-04-02T14:45:31.449" v="149" actId="700"/>
          <ac:spMkLst>
            <pc:docMk/>
            <pc:sldMk cId="626836282" sldId="266"/>
            <ac:spMk id="6" creationId="{623B2613-08A2-262F-3906-7A3E460DFC18}"/>
          </ac:spMkLst>
        </pc:spChg>
      </pc:sldChg>
      <pc:sldChg chg="modSp add mod modClrScheme chgLayout modNotesTx">
        <pc:chgData name="Petula Perdikoulias" userId="01e8081c-47c8-4b3a-a809-1906194bce15" providerId="ADAL" clId="{BA874817-AB92-44C1-A933-D0B43D7B4801}" dt="2024-04-02T14:48:12.627" v="180" actId="20577"/>
        <pc:sldMkLst>
          <pc:docMk/>
          <pc:sldMk cId="2305577402" sldId="267"/>
        </pc:sldMkLst>
        <pc:spChg chg="mod ord">
          <ac:chgData name="Petula Perdikoulias" userId="01e8081c-47c8-4b3a-a809-1906194bce15" providerId="ADAL" clId="{BA874817-AB92-44C1-A933-D0B43D7B4801}" dt="2024-04-02T14:47:23.454" v="163" actId="700"/>
          <ac:spMkLst>
            <pc:docMk/>
            <pc:sldMk cId="2305577402" sldId="267"/>
            <ac:spMk id="5" creationId="{99BA34BD-51DC-B4D3-9496-E4B0B0D9026C}"/>
          </ac:spMkLst>
        </pc:spChg>
        <pc:spChg chg="mod ord">
          <ac:chgData name="Petula Perdikoulias" userId="01e8081c-47c8-4b3a-a809-1906194bce15" providerId="ADAL" clId="{BA874817-AB92-44C1-A933-D0B43D7B4801}" dt="2024-04-02T14:47:58.274" v="179" actId="20577"/>
          <ac:spMkLst>
            <pc:docMk/>
            <pc:sldMk cId="2305577402" sldId="267"/>
            <ac:spMk id="6" creationId="{36F95932-92A0-2383-37F5-89C45DB76A4D}"/>
          </ac:spMkLst>
        </pc:spChg>
      </pc:sldChg>
      <pc:sldChg chg="modSp add mod modClrScheme chgLayout">
        <pc:chgData name="Petula Perdikoulias" userId="01e8081c-47c8-4b3a-a809-1906194bce15" providerId="ADAL" clId="{BA874817-AB92-44C1-A933-D0B43D7B4801}" dt="2024-04-02T14:47:38.919" v="167" actId="207"/>
        <pc:sldMkLst>
          <pc:docMk/>
          <pc:sldMk cId="607800869" sldId="268"/>
        </pc:sldMkLst>
        <pc:spChg chg="mod ord">
          <ac:chgData name="Petula Perdikoulias" userId="01e8081c-47c8-4b3a-a809-1906194bce15" providerId="ADAL" clId="{BA874817-AB92-44C1-A933-D0B43D7B4801}" dt="2024-04-02T14:47:29.970" v="165" actId="700"/>
          <ac:spMkLst>
            <pc:docMk/>
            <pc:sldMk cId="607800869" sldId="268"/>
            <ac:spMk id="5" creationId="{3B991174-822C-3ED6-6478-D26D5DE1CF2E}"/>
          </ac:spMkLst>
        </pc:spChg>
        <pc:spChg chg="mod ord">
          <ac:chgData name="Petula Perdikoulias" userId="01e8081c-47c8-4b3a-a809-1906194bce15" providerId="ADAL" clId="{BA874817-AB92-44C1-A933-D0B43D7B4801}" dt="2024-04-02T14:47:38.919" v="167" actId="207"/>
          <ac:spMkLst>
            <pc:docMk/>
            <pc:sldMk cId="607800869" sldId="268"/>
            <ac:spMk id="6" creationId="{84BBD403-858C-A3D3-C0E8-969F3E04AF49}"/>
          </ac:spMkLst>
        </pc:spChg>
      </pc:sldChg>
      <pc:sldMasterChg chg="addSp delSp modSp mod modSldLayout">
        <pc:chgData name="Petula Perdikoulias" userId="01e8081c-47c8-4b3a-a809-1906194bce15" providerId="ADAL" clId="{BA874817-AB92-44C1-A933-D0B43D7B4801}" dt="2024-04-02T14:37:46.466" v="58" actId="20577"/>
        <pc:sldMasterMkLst>
          <pc:docMk/>
          <pc:sldMasterMk cId="1089778267" sldId="2147483648"/>
        </pc:sldMasterMkLst>
        <pc:spChg chg="mod">
          <ac:chgData name="Petula Perdikoulias" userId="01e8081c-47c8-4b3a-a809-1906194bce15" providerId="ADAL" clId="{BA874817-AB92-44C1-A933-D0B43D7B4801}" dt="2024-04-02T13:54:15.289" v="17" actId="207"/>
          <ac:spMkLst>
            <pc:docMk/>
            <pc:sldMasterMk cId="1089778267" sldId="2147483648"/>
            <ac:spMk id="2" creationId="{4A77AD77-7655-CA2B-7756-FA30570F5317}"/>
          </ac:spMkLst>
        </pc:spChg>
        <pc:spChg chg="mod">
          <ac:chgData name="Petula Perdikoulias" userId="01e8081c-47c8-4b3a-a809-1906194bce15" providerId="ADAL" clId="{BA874817-AB92-44C1-A933-D0B43D7B4801}" dt="2024-04-02T13:54:08.816" v="16" actId="207"/>
          <ac:spMkLst>
            <pc:docMk/>
            <pc:sldMasterMk cId="1089778267" sldId="2147483648"/>
            <ac:spMk id="8" creationId="{D5D13759-0ED3-442B-F9CD-344A7A9ADEBB}"/>
          </ac:spMkLst>
        </pc:spChg>
        <pc:spChg chg="mod">
          <ac:chgData name="Petula Perdikoulias" userId="01e8081c-47c8-4b3a-a809-1906194bce15" providerId="ADAL" clId="{BA874817-AB92-44C1-A933-D0B43D7B4801}" dt="2024-04-02T13:52:58.422" v="10"/>
          <ac:spMkLst>
            <pc:docMk/>
            <pc:sldMasterMk cId="1089778267" sldId="2147483648"/>
            <ac:spMk id="9" creationId="{EABDD6EC-2339-3202-1BE9-FA0BEFDFE318}"/>
          </ac:spMkLst>
        </pc:spChg>
        <pc:spChg chg="mod">
          <ac:chgData name="Petula Perdikoulias" userId="01e8081c-47c8-4b3a-a809-1906194bce15" providerId="ADAL" clId="{BA874817-AB92-44C1-A933-D0B43D7B4801}" dt="2024-04-02T13:54:42.742" v="19"/>
          <ac:spMkLst>
            <pc:docMk/>
            <pc:sldMasterMk cId="1089778267" sldId="2147483648"/>
            <ac:spMk id="34" creationId="{D9F25249-2D81-A07F-C485-CFE88EB6A090}"/>
          </ac:spMkLst>
        </pc:spChg>
        <pc:spChg chg="mod">
          <ac:chgData name="Petula Perdikoulias" userId="01e8081c-47c8-4b3a-a809-1906194bce15" providerId="ADAL" clId="{BA874817-AB92-44C1-A933-D0B43D7B4801}" dt="2024-04-02T13:54:06.026" v="15" actId="207"/>
          <ac:spMkLst>
            <pc:docMk/>
            <pc:sldMasterMk cId="1089778267" sldId="2147483648"/>
            <ac:spMk id="43" creationId="{E75F6126-DFE3-4919-F446-E0F93CEFDEEF}"/>
          </ac:spMkLst>
        </pc:spChg>
        <pc:spChg chg="mod">
          <ac:chgData name="Petula Perdikoulias" userId="01e8081c-47c8-4b3a-a809-1906194bce15" providerId="ADAL" clId="{BA874817-AB92-44C1-A933-D0B43D7B4801}" dt="2024-04-02T13:54:03.852" v="14" actId="207"/>
          <ac:spMkLst>
            <pc:docMk/>
            <pc:sldMasterMk cId="1089778267" sldId="2147483648"/>
            <ac:spMk id="46" creationId="{05AFD7F4-C5F5-4F08-19D1-3E5A7C05609B}"/>
          </ac:spMkLst>
        </pc:spChg>
        <pc:spChg chg="mod">
          <ac:chgData name="Petula Perdikoulias" userId="01e8081c-47c8-4b3a-a809-1906194bce15" providerId="ADAL" clId="{BA874817-AB92-44C1-A933-D0B43D7B4801}" dt="2024-04-02T13:54:01.937" v="13" actId="207"/>
          <ac:spMkLst>
            <pc:docMk/>
            <pc:sldMasterMk cId="1089778267" sldId="2147483648"/>
            <ac:spMk id="47" creationId="{A27E3594-4881-8C9A-60D3-3FF3D9C3FC94}"/>
          </ac:spMkLst>
        </pc:spChg>
        <pc:spChg chg="mod">
          <ac:chgData name="Petula Perdikoulias" userId="01e8081c-47c8-4b3a-a809-1906194bce15" providerId="ADAL" clId="{BA874817-AB92-44C1-A933-D0B43D7B4801}" dt="2024-04-02T13:52:18.009" v="3" actId="207"/>
          <ac:spMkLst>
            <pc:docMk/>
            <pc:sldMasterMk cId="1089778267" sldId="2147483648"/>
            <ac:spMk id="50" creationId="{C9FCD8EB-338D-ADEA-D773-B9C8B3B1CA98}"/>
          </ac:spMkLst>
        </pc:spChg>
        <pc:grpChg chg="add mod">
          <ac:chgData name="Petula Perdikoulias" userId="01e8081c-47c8-4b3a-a809-1906194bce15" providerId="ADAL" clId="{BA874817-AB92-44C1-A933-D0B43D7B4801}" dt="2024-04-02T13:52:58.422" v="10"/>
          <ac:grpSpMkLst>
            <pc:docMk/>
            <pc:sldMasterMk cId="1089778267" sldId="2147483648"/>
            <ac:grpSpMk id="7" creationId="{532AF9A9-3CA9-94BB-A5D5-268E9814424F}"/>
          </ac:grpSpMkLst>
        </pc:grpChg>
        <pc:grpChg chg="mod">
          <ac:chgData name="Petula Perdikoulias" userId="01e8081c-47c8-4b3a-a809-1906194bce15" providerId="ADAL" clId="{BA874817-AB92-44C1-A933-D0B43D7B4801}" dt="2024-04-02T13:54:01.937" v="13" actId="207"/>
          <ac:grpSpMkLst>
            <pc:docMk/>
            <pc:sldMasterMk cId="1089778267" sldId="2147483648"/>
            <ac:grpSpMk id="45" creationId="{477D148D-FFA0-C081-C397-ED669174D430}"/>
          </ac:grpSpMkLst>
        </pc:grpChg>
        <pc:grpChg chg="add del">
          <ac:chgData name="Petula Perdikoulias" userId="01e8081c-47c8-4b3a-a809-1906194bce15" providerId="ADAL" clId="{BA874817-AB92-44C1-A933-D0B43D7B4801}" dt="2024-04-02T13:52:40.597" v="9" actId="478"/>
          <ac:grpSpMkLst>
            <pc:docMk/>
            <pc:sldMasterMk cId="1089778267" sldId="2147483648"/>
            <ac:grpSpMk id="48" creationId="{43A50E92-AE68-2F9D-2DD9-44E203921C0A}"/>
          </ac:grpSpMkLst>
        </pc:grpChg>
        <pc:sldLayoutChg chg="modSp">
          <pc:chgData name="Petula Perdikoulias" userId="01e8081c-47c8-4b3a-a809-1906194bce15" providerId="ADAL" clId="{BA874817-AB92-44C1-A933-D0B43D7B4801}" dt="2024-04-02T14:37:46.466" v="58" actId="20577"/>
          <pc:sldLayoutMkLst>
            <pc:docMk/>
            <pc:sldMasterMk cId="1089778267" sldId="2147483648"/>
            <pc:sldLayoutMk cId="515301998" sldId="2147483649"/>
          </pc:sldLayoutMkLst>
          <pc:spChg chg="mod">
            <ac:chgData name="Petula Perdikoulias" userId="01e8081c-47c8-4b3a-a809-1906194bce15" providerId="ADAL" clId="{BA874817-AB92-44C1-A933-D0B43D7B4801}" dt="2024-04-02T14:37:28.028" v="34" actId="121"/>
            <ac:spMkLst>
              <pc:docMk/>
              <pc:sldMasterMk cId="1089778267" sldId="2147483648"/>
              <pc:sldLayoutMk cId="515301998" sldId="2147483649"/>
              <ac:spMk id="2" creationId="{BA607E97-6C53-FD5B-2FA0-73761AD1EECC}"/>
            </ac:spMkLst>
          </pc:spChg>
          <pc:spChg chg="mod">
            <ac:chgData name="Petula Perdikoulias" userId="01e8081c-47c8-4b3a-a809-1906194bce15" providerId="ADAL" clId="{BA874817-AB92-44C1-A933-D0B43D7B4801}" dt="2024-04-02T14:37:46.466" v="58" actId="20577"/>
            <ac:spMkLst>
              <pc:docMk/>
              <pc:sldMasterMk cId="1089778267" sldId="2147483648"/>
              <pc:sldLayoutMk cId="515301998" sldId="2147483649"/>
              <ac:spMk id="3" creationId="{9C559D8B-0FA7-9619-AFF4-A807AACD5761}"/>
            </ac:spMkLst>
          </pc:spChg>
        </pc:sldLayoutChg>
      </pc:sldMasterChg>
      <pc:sldMasterChg chg="modSp mod">
        <pc:chgData name="Petula Perdikoulias" userId="01e8081c-47c8-4b3a-a809-1906194bce15" providerId="ADAL" clId="{BA874817-AB92-44C1-A933-D0B43D7B4801}" dt="2024-04-02T13:55:10.747" v="25" actId="207"/>
        <pc:sldMasterMkLst>
          <pc:docMk/>
          <pc:sldMasterMk cId="3355296994" sldId="2147483660"/>
        </pc:sldMasterMkLst>
        <pc:spChg chg="mod">
          <ac:chgData name="Petula Perdikoulias" userId="01e8081c-47c8-4b3a-a809-1906194bce15" providerId="ADAL" clId="{BA874817-AB92-44C1-A933-D0B43D7B4801}" dt="2024-04-02T13:55:10.747" v="25" actId="207"/>
          <ac:spMkLst>
            <pc:docMk/>
            <pc:sldMasterMk cId="3355296994" sldId="2147483660"/>
            <ac:spMk id="2" creationId="{5555BE47-8FBA-6242-07A2-7BF89F020286}"/>
          </ac:spMkLst>
        </pc:spChg>
        <pc:spChg chg="mod">
          <ac:chgData name="Petula Perdikoulias" userId="01e8081c-47c8-4b3a-a809-1906194bce15" providerId="ADAL" clId="{BA874817-AB92-44C1-A933-D0B43D7B4801}" dt="2024-04-02T13:55:05.349" v="24" actId="207"/>
          <ac:spMkLst>
            <pc:docMk/>
            <pc:sldMasterMk cId="3355296994" sldId="2147483660"/>
            <ac:spMk id="8" creationId="{21803569-104F-1230-3321-6AEA9273F8B7}"/>
          </ac:spMkLst>
        </pc:spChg>
      </pc:sldMasterChg>
      <pc:sldMasterChg chg="modSp mod">
        <pc:chgData name="Petula Perdikoulias" userId="01e8081c-47c8-4b3a-a809-1906194bce15" providerId="ADAL" clId="{BA874817-AB92-44C1-A933-D0B43D7B4801}" dt="2024-04-02T14:38:56.026" v="68" actId="14100"/>
        <pc:sldMasterMkLst>
          <pc:docMk/>
          <pc:sldMasterMk cId="71029388" sldId="2147483672"/>
        </pc:sldMasterMkLst>
        <pc:spChg chg="mod">
          <ac:chgData name="Petula Perdikoulias" userId="01e8081c-47c8-4b3a-a809-1906194bce15" providerId="ADAL" clId="{BA874817-AB92-44C1-A933-D0B43D7B4801}" dt="2024-04-02T14:38:56.026" v="68" actId="14100"/>
          <ac:spMkLst>
            <pc:docMk/>
            <pc:sldMasterMk cId="71029388" sldId="2147483672"/>
            <ac:spMk id="3" creationId="{62A9CA99-28AC-9A56-DF7B-E9F3E0106914}"/>
          </ac:spMkLst>
        </pc:spChg>
        <pc:spChg chg="mod">
          <ac:chgData name="Petula Perdikoulias" userId="01e8081c-47c8-4b3a-a809-1906194bce15" providerId="ADAL" clId="{BA874817-AB92-44C1-A933-D0B43D7B4801}" dt="2024-04-02T13:55:30.046" v="28" actId="207"/>
          <ac:spMkLst>
            <pc:docMk/>
            <pc:sldMasterMk cId="71029388" sldId="2147483672"/>
            <ac:spMk id="8" creationId="{C4C5EA5A-CE7F-A0CC-F5CB-81D5BD3BA409}"/>
          </ac:spMkLst>
        </pc:spChg>
        <pc:spChg chg="mod">
          <ac:chgData name="Petula Perdikoulias" userId="01e8081c-47c8-4b3a-a809-1906194bce15" providerId="ADAL" clId="{BA874817-AB92-44C1-A933-D0B43D7B4801}" dt="2024-04-02T13:52:20.145" v="6" actId="207"/>
          <ac:spMkLst>
            <pc:docMk/>
            <pc:sldMasterMk cId="71029388" sldId="2147483672"/>
            <ac:spMk id="9" creationId="{9155D08C-E1EC-371A-72EB-91730D50D305}"/>
          </ac:spMkLst>
        </pc:spChg>
        <pc:grpChg chg="mod">
          <ac:chgData name="Petula Perdikoulias" userId="01e8081c-47c8-4b3a-a809-1906194bce15" providerId="ADAL" clId="{BA874817-AB92-44C1-A933-D0B43D7B4801}" dt="2024-04-02T13:52:20.145" v="6" actId="207"/>
          <ac:grpSpMkLst>
            <pc:docMk/>
            <pc:sldMasterMk cId="71029388" sldId="2147483672"/>
            <ac:grpSpMk id="7" creationId="{7C354C1F-69A5-8872-0774-187AC12EBB32}"/>
          </ac:grpSpMkLst>
        </pc:grpChg>
      </pc:sldMasterChg>
      <pc:sldMasterChg chg="add del addSldLayout delSldLayout">
        <pc:chgData name="Petula Perdikoulias" userId="01e8081c-47c8-4b3a-a809-1906194bce15" providerId="ADAL" clId="{BA874817-AB92-44C1-A933-D0B43D7B4801}" dt="2024-04-02T14:38:50.836" v="67" actId="2696"/>
        <pc:sldMasterMkLst>
          <pc:docMk/>
          <pc:sldMasterMk cId="71029388" sldId="2147483683"/>
        </pc:sldMasterMkLst>
        <pc:sldLayoutChg chg="add del">
          <pc:chgData name="Petula Perdikoulias" userId="01e8081c-47c8-4b3a-a809-1906194bce15" providerId="ADAL" clId="{BA874817-AB92-44C1-A933-D0B43D7B4801}" dt="2024-04-02T14:38:50.823" v="66" actId="2696"/>
          <pc:sldLayoutMkLst>
            <pc:docMk/>
            <pc:sldMasterMk cId="71029388" sldId="2147483683"/>
            <pc:sldLayoutMk cId="4010661310" sldId="2147483684"/>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C66C01-96C5-4D54-A994-026391456203}" type="datetimeFigureOut">
              <a:rPr lang="en-CA" smtClean="0"/>
              <a:t>2024-04-02</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E6CF58-5197-4B4F-905B-836A9FA5007E}" type="slidenum">
              <a:rPr lang="en-CA" smtClean="0"/>
              <a:t>‹#›</a:t>
            </a:fld>
            <a:endParaRPr lang="en-CA"/>
          </a:p>
        </p:txBody>
      </p:sp>
    </p:spTree>
    <p:extLst>
      <p:ext uri="{BB962C8B-B14F-4D97-AF65-F5344CB8AC3E}">
        <p14:creationId xmlns:p14="http://schemas.microsoft.com/office/powerpoint/2010/main" val="31715623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00" dirty="0">
                <a:effectLst/>
                <a:latin typeface="Aptos" panose="020B0004020202020204" pitchFamily="34" charset="0"/>
                <a:ea typeface="Aptos" panose="020B0004020202020204" pitchFamily="34" charset="0"/>
                <a:cs typeface="Times New Roman" panose="02020603050405020304" pitchFamily="18" charset="0"/>
              </a:rPr>
              <a:t>This award recognizes a young club management professional who demonstrates notable professional accomplishments to date and shows great future potential. This award enhances the club management profession by celebrating young professionals and promoting future leaders.</a:t>
            </a:r>
          </a:p>
          <a:p>
            <a:endParaRPr lang="en-CA" dirty="0"/>
          </a:p>
        </p:txBody>
      </p:sp>
      <p:sp>
        <p:nvSpPr>
          <p:cNvPr id="4" name="Slide Number Placeholder 3"/>
          <p:cNvSpPr>
            <a:spLocks noGrp="1"/>
          </p:cNvSpPr>
          <p:nvPr>
            <p:ph type="sldNum" sz="quarter" idx="5"/>
          </p:nvPr>
        </p:nvSpPr>
        <p:spPr/>
        <p:txBody>
          <a:bodyPr/>
          <a:lstStyle/>
          <a:p>
            <a:fld id="{02E6CF58-5197-4B4F-905B-836A9FA5007E}" type="slidenum">
              <a:rPr lang="en-CA" smtClean="0"/>
              <a:t>1</a:t>
            </a:fld>
            <a:endParaRPr lang="en-CA"/>
          </a:p>
        </p:txBody>
      </p:sp>
    </p:spTree>
    <p:extLst>
      <p:ext uri="{BB962C8B-B14F-4D97-AF65-F5344CB8AC3E}">
        <p14:creationId xmlns:p14="http://schemas.microsoft.com/office/powerpoint/2010/main" val="31327856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800"/>
              </a:spcAft>
            </a:pPr>
            <a:r>
              <a:rPr lang="en-CA" sz="1800" b="1" kern="100" dirty="0">
                <a:effectLst/>
                <a:latin typeface="Aptos" panose="020B0004020202020204" pitchFamily="34" charset="0"/>
                <a:ea typeface="Aptos" panose="020B0004020202020204" pitchFamily="34" charset="0"/>
                <a:cs typeface="Times New Roman" panose="02020603050405020304" pitchFamily="18" charset="0"/>
              </a:rPr>
              <a:t>Outcome:</a:t>
            </a:r>
            <a:r>
              <a:rPr lang="en-CA" sz="1800" kern="100" dirty="0">
                <a:effectLst/>
                <a:latin typeface="Aptos" panose="020B0004020202020204" pitchFamily="34" charset="0"/>
                <a:ea typeface="Aptos" panose="020B0004020202020204" pitchFamily="34" charset="0"/>
                <a:cs typeface="Times New Roman" panose="02020603050405020304" pitchFamily="18" charset="0"/>
              </a:rPr>
              <a:t> List the nominee’s education and commitment to ongoing professional development. </a:t>
            </a:r>
          </a:p>
          <a:p>
            <a:pPr>
              <a:lnSpc>
                <a:spcPct val="115000"/>
              </a:lnSpc>
              <a:spcAft>
                <a:spcPts val="800"/>
              </a:spcAft>
            </a:pPr>
            <a:r>
              <a:rPr lang="en-CA" sz="1800" b="1" kern="100" dirty="0">
                <a:effectLst/>
                <a:latin typeface="Aptos" panose="020B0004020202020204" pitchFamily="34" charset="0"/>
                <a:ea typeface="Aptos" panose="020B0004020202020204" pitchFamily="34" charset="0"/>
                <a:cs typeface="Times New Roman" panose="02020603050405020304" pitchFamily="18" charset="0"/>
              </a:rPr>
              <a:t>Format:</a:t>
            </a:r>
            <a:r>
              <a:rPr lang="en-CA" sz="1800" kern="100" dirty="0">
                <a:effectLst/>
                <a:latin typeface="Aptos" panose="020B0004020202020204" pitchFamily="34" charset="0"/>
                <a:ea typeface="Aptos" panose="020B0004020202020204" pitchFamily="34" charset="0"/>
                <a:cs typeface="Times New Roman" panose="02020603050405020304" pitchFamily="18" charset="0"/>
              </a:rPr>
              <a:t> Bulleted list.</a:t>
            </a:r>
          </a:p>
          <a:p>
            <a:endParaRPr lang="en-CA" dirty="0"/>
          </a:p>
        </p:txBody>
      </p:sp>
      <p:sp>
        <p:nvSpPr>
          <p:cNvPr id="4" name="Slide Number Placeholder 3"/>
          <p:cNvSpPr>
            <a:spLocks noGrp="1"/>
          </p:cNvSpPr>
          <p:nvPr>
            <p:ph type="sldNum" sz="quarter" idx="5"/>
          </p:nvPr>
        </p:nvSpPr>
        <p:spPr/>
        <p:txBody>
          <a:bodyPr/>
          <a:lstStyle/>
          <a:p>
            <a:fld id="{4A4864F6-D4C8-43F9-9B46-E0AD4BE39851}" type="slidenum">
              <a:rPr lang="en-CA" smtClean="0"/>
              <a:t>5</a:t>
            </a:fld>
            <a:endParaRPr lang="en-CA"/>
          </a:p>
        </p:txBody>
      </p:sp>
    </p:spTree>
    <p:extLst>
      <p:ext uri="{BB962C8B-B14F-4D97-AF65-F5344CB8AC3E}">
        <p14:creationId xmlns:p14="http://schemas.microsoft.com/office/powerpoint/2010/main" val="3938464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800"/>
              </a:spcAft>
            </a:pPr>
            <a:r>
              <a:rPr lang="en-CA" sz="1800" b="1" kern="100" dirty="0">
                <a:effectLst/>
                <a:latin typeface="Aptos" panose="020B0004020202020204" pitchFamily="34" charset="0"/>
                <a:ea typeface="Aptos" panose="020B0004020202020204" pitchFamily="34" charset="0"/>
                <a:cs typeface="Times New Roman" panose="02020603050405020304" pitchFamily="18" charset="0"/>
              </a:rPr>
              <a:t>Outcome:</a:t>
            </a:r>
            <a:r>
              <a:rPr lang="en-CA" sz="1800" kern="100" dirty="0">
                <a:effectLst/>
                <a:latin typeface="Aptos" panose="020B0004020202020204" pitchFamily="34" charset="0"/>
                <a:ea typeface="Aptos" panose="020B0004020202020204" pitchFamily="34" charset="0"/>
                <a:cs typeface="Times New Roman" panose="02020603050405020304" pitchFamily="18" charset="0"/>
              </a:rPr>
              <a:t> List the nominee’s professional accomplishments. </a:t>
            </a:r>
          </a:p>
          <a:p>
            <a:pPr>
              <a:lnSpc>
                <a:spcPct val="115000"/>
              </a:lnSpc>
              <a:spcAft>
                <a:spcPts val="800"/>
              </a:spcAft>
            </a:pPr>
            <a:r>
              <a:rPr lang="en-CA" sz="1800" b="1" kern="100" dirty="0">
                <a:effectLst/>
                <a:latin typeface="Aptos" panose="020B0004020202020204" pitchFamily="34" charset="0"/>
                <a:ea typeface="Aptos" panose="020B0004020202020204" pitchFamily="34" charset="0"/>
                <a:cs typeface="Times New Roman" panose="02020603050405020304" pitchFamily="18" charset="0"/>
              </a:rPr>
              <a:t>Format:</a:t>
            </a:r>
            <a:r>
              <a:rPr lang="en-CA" sz="1800" kern="100" dirty="0">
                <a:effectLst/>
                <a:latin typeface="Aptos" panose="020B0004020202020204" pitchFamily="34" charset="0"/>
                <a:ea typeface="Aptos" panose="020B0004020202020204" pitchFamily="34" charset="0"/>
                <a:cs typeface="Times New Roman" panose="02020603050405020304" pitchFamily="18" charset="0"/>
              </a:rPr>
              <a:t> Bulleted list. </a:t>
            </a:r>
          </a:p>
          <a:p>
            <a:endParaRPr lang="en-CA" dirty="0"/>
          </a:p>
        </p:txBody>
      </p:sp>
      <p:sp>
        <p:nvSpPr>
          <p:cNvPr id="4" name="Slide Number Placeholder 3"/>
          <p:cNvSpPr>
            <a:spLocks noGrp="1"/>
          </p:cNvSpPr>
          <p:nvPr>
            <p:ph type="sldNum" sz="quarter" idx="5"/>
          </p:nvPr>
        </p:nvSpPr>
        <p:spPr/>
        <p:txBody>
          <a:bodyPr/>
          <a:lstStyle/>
          <a:p>
            <a:fld id="{4A4864F6-D4C8-43F9-9B46-E0AD4BE39851}" type="slidenum">
              <a:rPr lang="en-CA" smtClean="0"/>
              <a:t>6</a:t>
            </a:fld>
            <a:endParaRPr lang="en-CA"/>
          </a:p>
        </p:txBody>
      </p:sp>
    </p:spTree>
    <p:extLst>
      <p:ext uri="{BB962C8B-B14F-4D97-AF65-F5344CB8AC3E}">
        <p14:creationId xmlns:p14="http://schemas.microsoft.com/office/powerpoint/2010/main" val="3938464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800"/>
              </a:spcAft>
            </a:pPr>
            <a:r>
              <a:rPr lang="en-CA" sz="1800" b="1" kern="100" dirty="0">
                <a:effectLst/>
                <a:latin typeface="Aptos" panose="020B0004020202020204" pitchFamily="34" charset="0"/>
                <a:ea typeface="Aptos" panose="020B0004020202020204" pitchFamily="34" charset="0"/>
                <a:cs typeface="Times New Roman" panose="02020603050405020304" pitchFamily="18" charset="0"/>
              </a:rPr>
              <a:t>Outcome:</a:t>
            </a:r>
            <a:r>
              <a:rPr lang="en-CA" sz="1800" kern="100" dirty="0">
                <a:effectLst/>
                <a:latin typeface="Aptos" panose="020B0004020202020204" pitchFamily="34" charset="0"/>
                <a:ea typeface="Aptos" panose="020B0004020202020204" pitchFamily="34" charset="0"/>
                <a:cs typeface="Times New Roman" panose="02020603050405020304" pitchFamily="18" charset="0"/>
              </a:rPr>
              <a:t> List the nominee’s community involvement and/or volunteerism. </a:t>
            </a:r>
          </a:p>
          <a:p>
            <a:pPr>
              <a:lnSpc>
                <a:spcPct val="115000"/>
              </a:lnSpc>
              <a:spcAft>
                <a:spcPts val="800"/>
              </a:spcAft>
            </a:pPr>
            <a:r>
              <a:rPr lang="en-CA" sz="1800" b="1" kern="100" dirty="0">
                <a:effectLst/>
                <a:latin typeface="Aptos" panose="020B0004020202020204" pitchFamily="34" charset="0"/>
                <a:ea typeface="Aptos" panose="020B0004020202020204" pitchFamily="34" charset="0"/>
                <a:cs typeface="Times New Roman" panose="02020603050405020304" pitchFamily="18" charset="0"/>
              </a:rPr>
              <a:t>Format:</a:t>
            </a:r>
            <a:r>
              <a:rPr lang="en-CA" sz="1800" kern="100" dirty="0">
                <a:effectLst/>
                <a:latin typeface="Aptos" panose="020B0004020202020204" pitchFamily="34" charset="0"/>
                <a:ea typeface="Aptos" panose="020B0004020202020204" pitchFamily="34" charset="0"/>
                <a:cs typeface="Times New Roman" panose="02020603050405020304" pitchFamily="18" charset="0"/>
              </a:rPr>
              <a:t> Bulleted list.</a:t>
            </a:r>
          </a:p>
          <a:p>
            <a:endParaRPr lang="en-CA" dirty="0"/>
          </a:p>
        </p:txBody>
      </p:sp>
      <p:sp>
        <p:nvSpPr>
          <p:cNvPr id="4" name="Slide Number Placeholder 3"/>
          <p:cNvSpPr>
            <a:spLocks noGrp="1"/>
          </p:cNvSpPr>
          <p:nvPr>
            <p:ph type="sldNum" sz="quarter" idx="5"/>
          </p:nvPr>
        </p:nvSpPr>
        <p:spPr/>
        <p:txBody>
          <a:bodyPr/>
          <a:lstStyle/>
          <a:p>
            <a:fld id="{02E6CF58-5197-4B4F-905B-836A9FA5007E}" type="slidenum">
              <a:rPr lang="en-CA" smtClean="0"/>
              <a:t>7</a:t>
            </a:fld>
            <a:endParaRPr lang="en-CA"/>
          </a:p>
        </p:txBody>
      </p:sp>
    </p:spTree>
    <p:extLst>
      <p:ext uri="{BB962C8B-B14F-4D97-AF65-F5344CB8AC3E}">
        <p14:creationId xmlns:p14="http://schemas.microsoft.com/office/powerpoint/2010/main" val="15499661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800"/>
              </a:spcAft>
            </a:pPr>
            <a:r>
              <a:rPr lang="en-CA" sz="1800" b="1" kern="100" dirty="0">
                <a:effectLst/>
                <a:latin typeface="Aptos" panose="020B0004020202020204" pitchFamily="34" charset="0"/>
                <a:ea typeface="Aptos" panose="020B0004020202020204" pitchFamily="34" charset="0"/>
                <a:cs typeface="Times New Roman" panose="02020603050405020304" pitchFamily="18" charset="0"/>
              </a:rPr>
              <a:t>Outcome:</a:t>
            </a:r>
            <a:r>
              <a:rPr lang="en-CA" sz="1800" kern="100" dirty="0">
                <a:effectLst/>
                <a:latin typeface="Aptos" panose="020B0004020202020204" pitchFamily="34" charset="0"/>
                <a:ea typeface="Aptos" panose="020B0004020202020204" pitchFamily="34" charset="0"/>
                <a:cs typeface="Times New Roman" panose="02020603050405020304" pitchFamily="18" charset="0"/>
              </a:rPr>
              <a:t> Describe how the nominee demonstrates leadership skills.</a:t>
            </a:r>
          </a:p>
          <a:p>
            <a:pPr>
              <a:lnSpc>
                <a:spcPct val="115000"/>
              </a:lnSpc>
              <a:spcAft>
                <a:spcPts val="800"/>
              </a:spcAft>
            </a:pPr>
            <a:r>
              <a:rPr lang="en-CA" sz="1800" b="1" kern="100" dirty="0">
                <a:effectLst/>
                <a:latin typeface="Aptos" panose="020B0004020202020204" pitchFamily="34" charset="0"/>
                <a:ea typeface="Aptos" panose="020B0004020202020204" pitchFamily="34" charset="0"/>
                <a:cs typeface="Times New Roman" panose="02020603050405020304" pitchFamily="18" charset="0"/>
              </a:rPr>
              <a:t>Format:</a:t>
            </a:r>
            <a:r>
              <a:rPr lang="en-CA" sz="1800" kern="100" dirty="0">
                <a:effectLst/>
                <a:latin typeface="Aptos" panose="020B0004020202020204" pitchFamily="34" charset="0"/>
                <a:ea typeface="Aptos" panose="020B0004020202020204" pitchFamily="34" charset="0"/>
                <a:cs typeface="Times New Roman" panose="02020603050405020304" pitchFamily="18" charset="0"/>
              </a:rPr>
              <a:t> Paragraph, maximum 350 words.</a:t>
            </a:r>
          </a:p>
          <a:p>
            <a:endParaRPr lang="en-CA" dirty="0"/>
          </a:p>
        </p:txBody>
      </p:sp>
      <p:sp>
        <p:nvSpPr>
          <p:cNvPr id="4" name="Slide Number Placeholder 3"/>
          <p:cNvSpPr>
            <a:spLocks noGrp="1"/>
          </p:cNvSpPr>
          <p:nvPr>
            <p:ph type="sldNum" sz="quarter" idx="5"/>
          </p:nvPr>
        </p:nvSpPr>
        <p:spPr/>
        <p:txBody>
          <a:bodyPr/>
          <a:lstStyle/>
          <a:p>
            <a:fld id="{02E6CF58-5197-4B4F-905B-836A9FA5007E}" type="slidenum">
              <a:rPr lang="en-CA" smtClean="0"/>
              <a:t>8</a:t>
            </a:fld>
            <a:endParaRPr lang="en-CA"/>
          </a:p>
        </p:txBody>
      </p:sp>
    </p:spTree>
    <p:extLst>
      <p:ext uri="{BB962C8B-B14F-4D97-AF65-F5344CB8AC3E}">
        <p14:creationId xmlns:p14="http://schemas.microsoft.com/office/powerpoint/2010/main" val="18625528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800"/>
              </a:spcAft>
            </a:pPr>
            <a:r>
              <a:rPr lang="en-CA" sz="1800" b="1" kern="100" dirty="0">
                <a:effectLst/>
                <a:latin typeface="Aptos" panose="020B0004020202020204" pitchFamily="34" charset="0"/>
                <a:ea typeface="Aptos" panose="020B0004020202020204" pitchFamily="34" charset="0"/>
                <a:cs typeface="Times New Roman" panose="02020603050405020304" pitchFamily="18" charset="0"/>
              </a:rPr>
              <a:t>Outcome:</a:t>
            </a:r>
            <a:r>
              <a:rPr lang="en-CA" sz="1800" kern="100" dirty="0">
                <a:effectLst/>
                <a:latin typeface="Aptos" panose="020B0004020202020204" pitchFamily="34" charset="0"/>
                <a:ea typeface="Aptos" panose="020B0004020202020204" pitchFamily="34" charset="0"/>
                <a:cs typeface="Times New Roman" panose="02020603050405020304" pitchFamily="18" charset="0"/>
              </a:rPr>
              <a:t> Describe the nominee’s future career goals and aspirations. </a:t>
            </a:r>
          </a:p>
          <a:p>
            <a:pPr>
              <a:lnSpc>
                <a:spcPct val="115000"/>
              </a:lnSpc>
              <a:spcAft>
                <a:spcPts val="800"/>
              </a:spcAft>
            </a:pPr>
            <a:r>
              <a:rPr lang="en-CA" sz="1800" b="1" kern="100" dirty="0">
                <a:effectLst/>
                <a:latin typeface="Aptos" panose="020B0004020202020204" pitchFamily="34" charset="0"/>
                <a:ea typeface="Aptos" panose="020B0004020202020204" pitchFamily="34" charset="0"/>
                <a:cs typeface="Times New Roman" panose="02020603050405020304" pitchFamily="18" charset="0"/>
              </a:rPr>
              <a:t>Format:</a:t>
            </a:r>
            <a:r>
              <a:rPr lang="en-CA" sz="1800" kern="100" dirty="0">
                <a:effectLst/>
                <a:latin typeface="Aptos" panose="020B0004020202020204" pitchFamily="34" charset="0"/>
                <a:ea typeface="Aptos" panose="020B0004020202020204" pitchFamily="34" charset="0"/>
                <a:cs typeface="Times New Roman" panose="02020603050405020304" pitchFamily="18" charset="0"/>
              </a:rPr>
              <a:t> Paragraph, maximum 350 words.</a:t>
            </a:r>
          </a:p>
          <a:p>
            <a:endParaRPr lang="en-CA" dirty="0"/>
          </a:p>
        </p:txBody>
      </p:sp>
      <p:sp>
        <p:nvSpPr>
          <p:cNvPr id="4" name="Slide Number Placeholder 3"/>
          <p:cNvSpPr>
            <a:spLocks noGrp="1"/>
          </p:cNvSpPr>
          <p:nvPr>
            <p:ph type="sldNum" sz="quarter" idx="5"/>
          </p:nvPr>
        </p:nvSpPr>
        <p:spPr/>
        <p:txBody>
          <a:bodyPr/>
          <a:lstStyle/>
          <a:p>
            <a:fld id="{02E6CF58-5197-4B4F-905B-836A9FA5007E}" type="slidenum">
              <a:rPr lang="en-CA" smtClean="0"/>
              <a:t>9</a:t>
            </a:fld>
            <a:endParaRPr lang="en-CA"/>
          </a:p>
        </p:txBody>
      </p:sp>
    </p:spTree>
    <p:extLst>
      <p:ext uri="{BB962C8B-B14F-4D97-AF65-F5344CB8AC3E}">
        <p14:creationId xmlns:p14="http://schemas.microsoft.com/office/powerpoint/2010/main" val="29014943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800"/>
              </a:spcAft>
            </a:pPr>
            <a:r>
              <a:rPr lang="en-CA" sz="1800" b="1" kern="100" dirty="0">
                <a:effectLst/>
                <a:latin typeface="Aptos" panose="020B0004020202020204" pitchFamily="34" charset="0"/>
                <a:ea typeface="Aptos" panose="020B0004020202020204" pitchFamily="34" charset="0"/>
                <a:cs typeface="Times New Roman" panose="02020603050405020304" pitchFamily="18" charset="0"/>
              </a:rPr>
              <a:t>Outcome:</a:t>
            </a:r>
            <a:r>
              <a:rPr lang="en-CA" sz="1800" kern="100" dirty="0">
                <a:effectLst/>
                <a:latin typeface="Aptos" panose="020B0004020202020204" pitchFamily="34" charset="0"/>
                <a:ea typeface="Aptos" panose="020B0004020202020204" pitchFamily="34" charset="0"/>
                <a:cs typeface="Times New Roman" panose="02020603050405020304" pitchFamily="18" charset="0"/>
              </a:rPr>
              <a:t> Describe the nominee’s commitment to the club management profession. </a:t>
            </a:r>
          </a:p>
          <a:p>
            <a:pPr>
              <a:lnSpc>
                <a:spcPct val="115000"/>
              </a:lnSpc>
              <a:spcAft>
                <a:spcPts val="800"/>
              </a:spcAft>
            </a:pPr>
            <a:r>
              <a:rPr lang="en-CA" sz="1800" b="1" kern="100" dirty="0">
                <a:effectLst/>
                <a:latin typeface="Aptos" panose="020B0004020202020204" pitchFamily="34" charset="0"/>
                <a:ea typeface="Aptos" panose="020B0004020202020204" pitchFamily="34" charset="0"/>
                <a:cs typeface="Times New Roman" panose="02020603050405020304" pitchFamily="18" charset="0"/>
              </a:rPr>
              <a:t>Format: </a:t>
            </a:r>
            <a:r>
              <a:rPr lang="en-CA" sz="1800" kern="100" dirty="0">
                <a:effectLst/>
                <a:latin typeface="Aptos" panose="020B0004020202020204" pitchFamily="34" charset="0"/>
                <a:ea typeface="Aptos" panose="020B0004020202020204" pitchFamily="34" charset="0"/>
                <a:cs typeface="Times New Roman" panose="02020603050405020304" pitchFamily="18" charset="0"/>
              </a:rPr>
              <a:t>Paragraph, maximum 350 words. </a:t>
            </a:r>
          </a:p>
          <a:p>
            <a:endParaRPr lang="en-CA" dirty="0"/>
          </a:p>
        </p:txBody>
      </p:sp>
      <p:sp>
        <p:nvSpPr>
          <p:cNvPr id="4" name="Slide Number Placeholder 3"/>
          <p:cNvSpPr>
            <a:spLocks noGrp="1"/>
          </p:cNvSpPr>
          <p:nvPr>
            <p:ph type="sldNum" sz="quarter" idx="5"/>
          </p:nvPr>
        </p:nvSpPr>
        <p:spPr/>
        <p:txBody>
          <a:bodyPr/>
          <a:lstStyle/>
          <a:p>
            <a:fld id="{02E6CF58-5197-4B4F-905B-836A9FA5007E}" type="slidenum">
              <a:rPr lang="en-CA" smtClean="0"/>
              <a:t>10</a:t>
            </a:fld>
            <a:endParaRPr lang="en-CA"/>
          </a:p>
        </p:txBody>
      </p:sp>
    </p:spTree>
    <p:extLst>
      <p:ext uri="{BB962C8B-B14F-4D97-AF65-F5344CB8AC3E}">
        <p14:creationId xmlns:p14="http://schemas.microsoft.com/office/powerpoint/2010/main" val="9447529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Note: </a:t>
            </a:r>
            <a:r>
              <a:rPr lang="en-US" b="0" dirty="0"/>
              <a:t>Please save the </a:t>
            </a:r>
            <a:r>
              <a:rPr lang="en-US" b="0"/>
              <a:t>letter as </a:t>
            </a:r>
            <a:r>
              <a:rPr lang="en-US" b="0" dirty="0"/>
              <a:t>a PDF file with the name of the nominee in the filename. </a:t>
            </a:r>
            <a:endParaRPr lang="en-CA" b="1" dirty="0"/>
          </a:p>
          <a:p>
            <a:endParaRPr lang="en-CA" dirty="0"/>
          </a:p>
        </p:txBody>
      </p:sp>
      <p:sp>
        <p:nvSpPr>
          <p:cNvPr id="4" name="Slide Number Placeholder 3"/>
          <p:cNvSpPr>
            <a:spLocks noGrp="1"/>
          </p:cNvSpPr>
          <p:nvPr>
            <p:ph type="sldNum" sz="quarter" idx="5"/>
          </p:nvPr>
        </p:nvSpPr>
        <p:spPr/>
        <p:txBody>
          <a:bodyPr/>
          <a:lstStyle/>
          <a:p>
            <a:fld id="{4A4864F6-D4C8-43F9-9B46-E0AD4BE39851}" type="slidenum">
              <a:rPr lang="en-CA" smtClean="0"/>
              <a:t>11</a:t>
            </a:fld>
            <a:endParaRPr lang="en-CA"/>
          </a:p>
        </p:txBody>
      </p:sp>
    </p:spTree>
    <p:extLst>
      <p:ext uri="{BB962C8B-B14F-4D97-AF65-F5344CB8AC3E}">
        <p14:creationId xmlns:p14="http://schemas.microsoft.com/office/powerpoint/2010/main" val="2089982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07E97-6C53-FD5B-2FA0-73761AD1EECC}"/>
              </a:ext>
            </a:extLst>
          </p:cNvPr>
          <p:cNvSpPr>
            <a:spLocks noGrp="1"/>
          </p:cNvSpPr>
          <p:nvPr>
            <p:ph type="ctrTitle"/>
          </p:nvPr>
        </p:nvSpPr>
        <p:spPr>
          <a:xfrm>
            <a:off x="5299586" y="1122363"/>
            <a:ext cx="6204156" cy="2387600"/>
          </a:xfrm>
        </p:spPr>
        <p:txBody>
          <a:bodyPr anchor="b"/>
          <a:lstStyle>
            <a:lvl1pPr algn="r">
              <a:defRPr sz="6000" b="1">
                <a:solidFill>
                  <a:schemeClr val="accent4"/>
                </a:solidFill>
              </a:defRPr>
            </a:lvl1pPr>
          </a:lstStyle>
          <a:p>
            <a:r>
              <a:rPr lang="en-US" dirty="0"/>
              <a:t>Click to edit Master title style</a:t>
            </a:r>
            <a:endParaRPr lang="en-CA" dirty="0"/>
          </a:p>
        </p:txBody>
      </p:sp>
      <p:sp>
        <p:nvSpPr>
          <p:cNvPr id="3" name="Subtitle 2">
            <a:extLst>
              <a:ext uri="{FF2B5EF4-FFF2-40B4-BE49-F238E27FC236}">
                <a16:creationId xmlns:a16="http://schemas.microsoft.com/office/drawing/2014/main" id="{9C559D8B-0FA7-9619-AFF4-A807AACD5761}"/>
              </a:ext>
            </a:extLst>
          </p:cNvPr>
          <p:cNvSpPr>
            <a:spLocks noGrp="1"/>
          </p:cNvSpPr>
          <p:nvPr>
            <p:ph type="subTitle" idx="1" hasCustomPrompt="1"/>
          </p:nvPr>
        </p:nvSpPr>
        <p:spPr>
          <a:xfrm>
            <a:off x="5299586" y="3602038"/>
            <a:ext cx="6204156" cy="1655762"/>
          </a:xfrm>
        </p:spPr>
        <p:txBody>
          <a:bodyPr/>
          <a:lstStyle>
            <a:lvl1pPr marL="0" indent="0" algn="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nominee name / club</a:t>
            </a:r>
            <a:endParaRPr lang="en-CA" dirty="0"/>
          </a:p>
        </p:txBody>
      </p:sp>
      <p:sp>
        <p:nvSpPr>
          <p:cNvPr id="4" name="Date Placeholder 3">
            <a:extLst>
              <a:ext uri="{FF2B5EF4-FFF2-40B4-BE49-F238E27FC236}">
                <a16:creationId xmlns:a16="http://schemas.microsoft.com/office/drawing/2014/main" id="{BA901A8A-BF0B-9220-C406-4D1CB3D918F4}"/>
              </a:ext>
            </a:extLst>
          </p:cNvPr>
          <p:cNvSpPr>
            <a:spLocks noGrp="1"/>
          </p:cNvSpPr>
          <p:nvPr>
            <p:ph type="dt" sz="half" idx="10"/>
          </p:nvPr>
        </p:nvSpPr>
        <p:spPr/>
        <p:txBody>
          <a:bodyPr/>
          <a:lstStyle/>
          <a:p>
            <a:fld id="{D794FE65-9323-4120-A2E4-06C1EF370475}" type="datetimeFigureOut">
              <a:rPr lang="en-CA" smtClean="0"/>
              <a:t>2024-04-02</a:t>
            </a:fld>
            <a:endParaRPr lang="en-CA"/>
          </a:p>
        </p:txBody>
      </p:sp>
      <p:sp>
        <p:nvSpPr>
          <p:cNvPr id="5" name="Footer Placeholder 4">
            <a:extLst>
              <a:ext uri="{FF2B5EF4-FFF2-40B4-BE49-F238E27FC236}">
                <a16:creationId xmlns:a16="http://schemas.microsoft.com/office/drawing/2014/main" id="{2CDE97A2-781B-8E43-F8FB-A723BD234CB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9F7C664-183E-FD09-1CB5-B396456939AC}"/>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515301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81BA3-A77D-718A-D7D0-EFC6395506AB}"/>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CBD6A98F-A54B-81A4-B029-4DE8766CCCD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1B4CEB0-82F2-7E19-3316-684644D29B8B}"/>
              </a:ext>
            </a:extLst>
          </p:cNvPr>
          <p:cNvSpPr>
            <a:spLocks noGrp="1"/>
          </p:cNvSpPr>
          <p:nvPr>
            <p:ph type="dt" sz="half" idx="10"/>
          </p:nvPr>
        </p:nvSpPr>
        <p:spPr/>
        <p:txBody>
          <a:bodyPr/>
          <a:lstStyle/>
          <a:p>
            <a:fld id="{42561F4C-85B0-451D-805C-D84EEDCEA922}" type="datetimeFigureOut">
              <a:rPr lang="en-CA" smtClean="0"/>
              <a:t>2024-04-02</a:t>
            </a:fld>
            <a:endParaRPr lang="en-CA"/>
          </a:p>
        </p:txBody>
      </p:sp>
      <p:sp>
        <p:nvSpPr>
          <p:cNvPr id="5" name="Footer Placeholder 4">
            <a:extLst>
              <a:ext uri="{FF2B5EF4-FFF2-40B4-BE49-F238E27FC236}">
                <a16:creationId xmlns:a16="http://schemas.microsoft.com/office/drawing/2014/main" id="{3E084DAB-7EB8-BEA1-2286-AB99521A261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A3BA3E5-D9CF-EEE8-52D9-DB2EA3CB8C0D}"/>
              </a:ext>
            </a:extLst>
          </p:cNvPr>
          <p:cNvSpPr>
            <a:spLocks noGrp="1"/>
          </p:cNvSpPr>
          <p:nvPr>
            <p:ph type="sldNum" sz="quarter" idx="12"/>
          </p:nvPr>
        </p:nvSpPr>
        <p:spPr/>
        <p:txBody>
          <a:bodyPr/>
          <a:lstStyle/>
          <a:p>
            <a:fld id="{CDCBE88A-8383-47C6-BBC5-3082C6369777}" type="slidenum">
              <a:rPr lang="en-CA" smtClean="0"/>
              <a:t>‹#›</a:t>
            </a:fld>
            <a:endParaRPr lang="en-CA"/>
          </a:p>
        </p:txBody>
      </p:sp>
    </p:spTree>
    <p:extLst>
      <p:ext uri="{BB962C8B-B14F-4D97-AF65-F5344CB8AC3E}">
        <p14:creationId xmlns:p14="http://schemas.microsoft.com/office/powerpoint/2010/main" val="3846982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41D99-73DD-EFD7-116D-60C712039A8F}"/>
              </a:ext>
            </a:extLst>
          </p:cNvPr>
          <p:cNvSpPr>
            <a:spLocks noGrp="1"/>
          </p:cNvSpPr>
          <p:nvPr>
            <p:ph type="title"/>
          </p:nvPr>
        </p:nvSpPr>
        <p:spPr/>
        <p:txBody>
          <a:bodyPr/>
          <a:lstStyle/>
          <a:p>
            <a:r>
              <a:rPr lang="en-US"/>
              <a:t>Click to edit Master title style</a:t>
            </a:r>
            <a:endParaRPr lang="en-CA"/>
          </a:p>
        </p:txBody>
      </p:sp>
      <p:sp>
        <p:nvSpPr>
          <p:cNvPr id="4" name="Content Placeholder 3">
            <a:extLst>
              <a:ext uri="{FF2B5EF4-FFF2-40B4-BE49-F238E27FC236}">
                <a16:creationId xmlns:a16="http://schemas.microsoft.com/office/drawing/2014/main" id="{30535A60-C5D9-5375-685E-70575C37AD9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E08E0186-BC12-F498-23E4-6D4CF56D0CC3}"/>
              </a:ext>
            </a:extLst>
          </p:cNvPr>
          <p:cNvSpPr>
            <a:spLocks noGrp="1"/>
          </p:cNvSpPr>
          <p:nvPr>
            <p:ph type="dt" sz="half" idx="10"/>
          </p:nvPr>
        </p:nvSpPr>
        <p:spPr/>
        <p:txBody>
          <a:bodyPr/>
          <a:lstStyle/>
          <a:p>
            <a:fld id="{42561F4C-85B0-451D-805C-D84EEDCEA922}" type="datetimeFigureOut">
              <a:rPr lang="en-CA" smtClean="0"/>
              <a:t>2024-04-02</a:t>
            </a:fld>
            <a:endParaRPr lang="en-CA"/>
          </a:p>
        </p:txBody>
      </p:sp>
      <p:sp>
        <p:nvSpPr>
          <p:cNvPr id="6" name="Footer Placeholder 5">
            <a:extLst>
              <a:ext uri="{FF2B5EF4-FFF2-40B4-BE49-F238E27FC236}">
                <a16:creationId xmlns:a16="http://schemas.microsoft.com/office/drawing/2014/main" id="{006015B1-4201-C22F-A407-95977A0CC88E}"/>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24CE53B2-AD2D-2FB0-84E8-2FED0BE6ECCB}"/>
              </a:ext>
            </a:extLst>
          </p:cNvPr>
          <p:cNvSpPr>
            <a:spLocks noGrp="1"/>
          </p:cNvSpPr>
          <p:nvPr>
            <p:ph type="sldNum" sz="quarter" idx="12"/>
          </p:nvPr>
        </p:nvSpPr>
        <p:spPr/>
        <p:txBody>
          <a:bodyPr/>
          <a:lstStyle/>
          <a:p>
            <a:fld id="{CDCBE88A-8383-47C6-BBC5-3082C6369777}" type="slidenum">
              <a:rPr lang="en-CA" smtClean="0"/>
              <a:t>‹#›</a:t>
            </a:fld>
            <a:endParaRPr lang="en-CA"/>
          </a:p>
        </p:txBody>
      </p:sp>
    </p:spTree>
    <p:extLst>
      <p:ext uri="{BB962C8B-B14F-4D97-AF65-F5344CB8AC3E}">
        <p14:creationId xmlns:p14="http://schemas.microsoft.com/office/powerpoint/2010/main" val="39133585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C250-71B8-D408-A332-1C89FA01116D}"/>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89CF0518-609B-EED1-F8CC-10226029247D}"/>
              </a:ext>
            </a:extLst>
          </p:cNvPr>
          <p:cNvSpPr>
            <a:spLocks noGrp="1"/>
          </p:cNvSpPr>
          <p:nvPr>
            <p:ph type="dt" sz="half" idx="10"/>
          </p:nvPr>
        </p:nvSpPr>
        <p:spPr/>
        <p:txBody>
          <a:bodyPr/>
          <a:lstStyle/>
          <a:p>
            <a:fld id="{42561F4C-85B0-451D-805C-D84EEDCEA922}" type="datetimeFigureOut">
              <a:rPr lang="en-CA" smtClean="0"/>
              <a:t>2024-04-02</a:t>
            </a:fld>
            <a:endParaRPr lang="en-CA"/>
          </a:p>
        </p:txBody>
      </p:sp>
      <p:sp>
        <p:nvSpPr>
          <p:cNvPr id="4" name="Footer Placeholder 3">
            <a:extLst>
              <a:ext uri="{FF2B5EF4-FFF2-40B4-BE49-F238E27FC236}">
                <a16:creationId xmlns:a16="http://schemas.microsoft.com/office/drawing/2014/main" id="{BB54741F-3462-4824-5D65-1286967F7A6A}"/>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C7298370-62B1-0A2E-C5B3-0ED8C21C2358}"/>
              </a:ext>
            </a:extLst>
          </p:cNvPr>
          <p:cNvSpPr>
            <a:spLocks noGrp="1"/>
          </p:cNvSpPr>
          <p:nvPr>
            <p:ph type="sldNum" sz="quarter" idx="12"/>
          </p:nvPr>
        </p:nvSpPr>
        <p:spPr/>
        <p:txBody>
          <a:bodyPr/>
          <a:lstStyle/>
          <a:p>
            <a:fld id="{CDCBE88A-8383-47C6-BBC5-3082C6369777}" type="slidenum">
              <a:rPr lang="en-CA" smtClean="0"/>
              <a:t>‹#›</a:t>
            </a:fld>
            <a:endParaRPr lang="en-CA"/>
          </a:p>
        </p:txBody>
      </p:sp>
    </p:spTree>
    <p:extLst>
      <p:ext uri="{BB962C8B-B14F-4D97-AF65-F5344CB8AC3E}">
        <p14:creationId xmlns:p14="http://schemas.microsoft.com/office/powerpoint/2010/main" val="5869574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5E93CA-D5BC-1F19-09A6-AB6B243D0EBD}"/>
              </a:ext>
            </a:extLst>
          </p:cNvPr>
          <p:cNvSpPr>
            <a:spLocks noGrp="1"/>
          </p:cNvSpPr>
          <p:nvPr>
            <p:ph type="dt" sz="half" idx="10"/>
          </p:nvPr>
        </p:nvSpPr>
        <p:spPr/>
        <p:txBody>
          <a:bodyPr/>
          <a:lstStyle/>
          <a:p>
            <a:fld id="{42561F4C-85B0-451D-805C-D84EEDCEA922}" type="datetimeFigureOut">
              <a:rPr lang="en-CA" smtClean="0"/>
              <a:t>2024-04-02</a:t>
            </a:fld>
            <a:endParaRPr lang="en-CA"/>
          </a:p>
        </p:txBody>
      </p:sp>
      <p:sp>
        <p:nvSpPr>
          <p:cNvPr id="3" name="Footer Placeholder 2">
            <a:extLst>
              <a:ext uri="{FF2B5EF4-FFF2-40B4-BE49-F238E27FC236}">
                <a16:creationId xmlns:a16="http://schemas.microsoft.com/office/drawing/2014/main" id="{FDC7C8CF-2C4C-49AB-E2D2-E28848AAB9D9}"/>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203EBD01-D9AD-1A24-CA84-A812C519D9FF}"/>
              </a:ext>
            </a:extLst>
          </p:cNvPr>
          <p:cNvSpPr>
            <a:spLocks noGrp="1"/>
          </p:cNvSpPr>
          <p:nvPr>
            <p:ph type="sldNum" sz="quarter" idx="12"/>
          </p:nvPr>
        </p:nvSpPr>
        <p:spPr/>
        <p:txBody>
          <a:bodyPr/>
          <a:lstStyle/>
          <a:p>
            <a:fld id="{CDCBE88A-8383-47C6-BBC5-3082C6369777}" type="slidenum">
              <a:rPr lang="en-CA" smtClean="0"/>
              <a:t>‹#›</a:t>
            </a:fld>
            <a:endParaRPr lang="en-CA"/>
          </a:p>
        </p:txBody>
      </p:sp>
    </p:spTree>
    <p:extLst>
      <p:ext uri="{BB962C8B-B14F-4D97-AF65-F5344CB8AC3E}">
        <p14:creationId xmlns:p14="http://schemas.microsoft.com/office/powerpoint/2010/main" val="31361631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1B386-E8D7-949D-B590-1F5067C99053}"/>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7B55B49E-1302-B657-D8D7-056EC9ACA96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95D207E-AABD-A261-B346-86E3BD015282}"/>
              </a:ext>
            </a:extLst>
          </p:cNvPr>
          <p:cNvSpPr>
            <a:spLocks noGrp="1"/>
          </p:cNvSpPr>
          <p:nvPr>
            <p:ph type="dt" sz="half" idx="10"/>
          </p:nvPr>
        </p:nvSpPr>
        <p:spPr/>
        <p:txBody>
          <a:bodyPr/>
          <a:lstStyle/>
          <a:p>
            <a:fld id="{42561F4C-85B0-451D-805C-D84EEDCEA922}" type="datetimeFigureOut">
              <a:rPr lang="en-CA" smtClean="0"/>
              <a:t>2024-04-02</a:t>
            </a:fld>
            <a:endParaRPr lang="en-CA"/>
          </a:p>
        </p:txBody>
      </p:sp>
      <p:sp>
        <p:nvSpPr>
          <p:cNvPr id="5" name="Footer Placeholder 4">
            <a:extLst>
              <a:ext uri="{FF2B5EF4-FFF2-40B4-BE49-F238E27FC236}">
                <a16:creationId xmlns:a16="http://schemas.microsoft.com/office/drawing/2014/main" id="{776D6066-3DE5-7EC2-6D33-29E3D6C210B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5E0838BB-97BB-F8D3-A39B-0813903A173E}"/>
              </a:ext>
            </a:extLst>
          </p:cNvPr>
          <p:cNvSpPr>
            <a:spLocks noGrp="1"/>
          </p:cNvSpPr>
          <p:nvPr>
            <p:ph type="sldNum" sz="quarter" idx="12"/>
          </p:nvPr>
        </p:nvSpPr>
        <p:spPr/>
        <p:txBody>
          <a:bodyPr/>
          <a:lstStyle/>
          <a:p>
            <a:fld id="{CDCBE88A-8383-47C6-BBC5-3082C6369777}" type="slidenum">
              <a:rPr lang="en-CA" smtClean="0"/>
              <a:t>‹#›</a:t>
            </a:fld>
            <a:endParaRPr lang="en-CA"/>
          </a:p>
        </p:txBody>
      </p:sp>
    </p:spTree>
    <p:extLst>
      <p:ext uri="{BB962C8B-B14F-4D97-AF65-F5344CB8AC3E}">
        <p14:creationId xmlns:p14="http://schemas.microsoft.com/office/powerpoint/2010/main" val="34864200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3DA10F-73D4-2004-346E-9E433038882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329BF88B-3E16-E15E-0470-5E32B4915AC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A586D7C4-D845-45C2-1B10-56D9CA470237}"/>
              </a:ext>
            </a:extLst>
          </p:cNvPr>
          <p:cNvSpPr>
            <a:spLocks noGrp="1"/>
          </p:cNvSpPr>
          <p:nvPr>
            <p:ph type="dt" sz="half" idx="10"/>
          </p:nvPr>
        </p:nvSpPr>
        <p:spPr/>
        <p:txBody>
          <a:bodyPr/>
          <a:lstStyle/>
          <a:p>
            <a:fld id="{42561F4C-85B0-451D-805C-D84EEDCEA922}" type="datetimeFigureOut">
              <a:rPr lang="en-CA" smtClean="0"/>
              <a:t>2024-04-02</a:t>
            </a:fld>
            <a:endParaRPr lang="en-CA"/>
          </a:p>
        </p:txBody>
      </p:sp>
      <p:sp>
        <p:nvSpPr>
          <p:cNvPr id="5" name="Footer Placeholder 4">
            <a:extLst>
              <a:ext uri="{FF2B5EF4-FFF2-40B4-BE49-F238E27FC236}">
                <a16:creationId xmlns:a16="http://schemas.microsoft.com/office/drawing/2014/main" id="{AE3B9A36-A32C-5109-8F74-FA9B38C2D6D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858FF11-470A-B591-7231-4F2B92C0C990}"/>
              </a:ext>
            </a:extLst>
          </p:cNvPr>
          <p:cNvSpPr>
            <a:spLocks noGrp="1"/>
          </p:cNvSpPr>
          <p:nvPr>
            <p:ph type="sldNum" sz="quarter" idx="12"/>
          </p:nvPr>
        </p:nvSpPr>
        <p:spPr/>
        <p:txBody>
          <a:bodyPr/>
          <a:lstStyle/>
          <a:p>
            <a:fld id="{CDCBE88A-8383-47C6-BBC5-3082C6369777}" type="slidenum">
              <a:rPr lang="en-CA" smtClean="0"/>
              <a:t>‹#›</a:t>
            </a:fld>
            <a:endParaRPr lang="en-CA"/>
          </a:p>
        </p:txBody>
      </p:sp>
    </p:spTree>
    <p:extLst>
      <p:ext uri="{BB962C8B-B14F-4D97-AF65-F5344CB8AC3E}">
        <p14:creationId xmlns:p14="http://schemas.microsoft.com/office/powerpoint/2010/main" val="13367489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9A07D-EC32-AD57-E064-B1212ED23987}"/>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03034B78-2777-0D06-1510-7A9668A7239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6727C28-5832-02F8-AF95-B5F664BBA787}"/>
              </a:ext>
            </a:extLst>
          </p:cNvPr>
          <p:cNvSpPr>
            <a:spLocks noGrp="1"/>
          </p:cNvSpPr>
          <p:nvPr>
            <p:ph type="dt" sz="half" idx="10"/>
          </p:nvPr>
        </p:nvSpPr>
        <p:spPr/>
        <p:txBody>
          <a:bodyPr/>
          <a:lstStyle/>
          <a:p>
            <a:fld id="{0DDD2672-AF2A-4F89-84D0-798B63A5A0EA}" type="datetimeFigureOut">
              <a:rPr lang="en-CA" smtClean="0"/>
              <a:t>2024-04-02</a:t>
            </a:fld>
            <a:endParaRPr lang="en-CA"/>
          </a:p>
        </p:txBody>
      </p:sp>
      <p:sp>
        <p:nvSpPr>
          <p:cNvPr id="5" name="Footer Placeholder 4">
            <a:extLst>
              <a:ext uri="{FF2B5EF4-FFF2-40B4-BE49-F238E27FC236}">
                <a16:creationId xmlns:a16="http://schemas.microsoft.com/office/drawing/2014/main" id="{5AE9E372-AB7C-BE2C-058D-1D98D3FC70E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40A15AF-9B73-B420-1421-5667DAF2C2DF}"/>
              </a:ext>
            </a:extLst>
          </p:cNvPr>
          <p:cNvSpPr>
            <a:spLocks noGrp="1"/>
          </p:cNvSpPr>
          <p:nvPr>
            <p:ph type="sldNum" sz="quarter" idx="12"/>
          </p:nvPr>
        </p:nvSpPr>
        <p:spPr/>
        <p:txBody>
          <a:bodyPr/>
          <a:lstStyle/>
          <a:p>
            <a:fld id="{569FD8CF-8227-46A0-9656-EFD00EDC6968}" type="slidenum">
              <a:rPr lang="en-CA" smtClean="0"/>
              <a:t>‹#›</a:t>
            </a:fld>
            <a:endParaRPr lang="en-CA"/>
          </a:p>
        </p:txBody>
      </p:sp>
    </p:spTree>
    <p:extLst>
      <p:ext uri="{BB962C8B-B14F-4D97-AF65-F5344CB8AC3E}">
        <p14:creationId xmlns:p14="http://schemas.microsoft.com/office/powerpoint/2010/main" val="20186685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50D83-405F-47CA-14CC-DD7644F670F5}"/>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36ABAB0B-CE31-C923-06BF-4E41EE8CE2E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20780F32-18D9-FBB7-C517-870081487E9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954CE068-7D2D-559D-B37F-E4E1DEA0D68D}"/>
              </a:ext>
            </a:extLst>
          </p:cNvPr>
          <p:cNvSpPr>
            <a:spLocks noGrp="1"/>
          </p:cNvSpPr>
          <p:nvPr>
            <p:ph type="dt" sz="half" idx="10"/>
          </p:nvPr>
        </p:nvSpPr>
        <p:spPr/>
        <p:txBody>
          <a:bodyPr/>
          <a:lstStyle/>
          <a:p>
            <a:fld id="{0DDD2672-AF2A-4F89-84D0-798B63A5A0EA}" type="datetimeFigureOut">
              <a:rPr lang="en-CA" smtClean="0"/>
              <a:t>2024-04-02</a:t>
            </a:fld>
            <a:endParaRPr lang="en-CA"/>
          </a:p>
        </p:txBody>
      </p:sp>
      <p:sp>
        <p:nvSpPr>
          <p:cNvPr id="6" name="Footer Placeholder 5">
            <a:extLst>
              <a:ext uri="{FF2B5EF4-FFF2-40B4-BE49-F238E27FC236}">
                <a16:creationId xmlns:a16="http://schemas.microsoft.com/office/drawing/2014/main" id="{555B85E4-526A-59F3-2CF3-FA82DBA710E6}"/>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D265D121-9E49-DD1C-FC63-B1E9060A4049}"/>
              </a:ext>
            </a:extLst>
          </p:cNvPr>
          <p:cNvSpPr>
            <a:spLocks noGrp="1"/>
          </p:cNvSpPr>
          <p:nvPr>
            <p:ph type="sldNum" sz="quarter" idx="12"/>
          </p:nvPr>
        </p:nvSpPr>
        <p:spPr/>
        <p:txBody>
          <a:bodyPr/>
          <a:lstStyle/>
          <a:p>
            <a:fld id="{569FD8CF-8227-46A0-9656-EFD00EDC6968}" type="slidenum">
              <a:rPr lang="en-CA" smtClean="0"/>
              <a:t>‹#›</a:t>
            </a:fld>
            <a:endParaRPr lang="en-CA"/>
          </a:p>
        </p:txBody>
      </p:sp>
    </p:spTree>
    <p:extLst>
      <p:ext uri="{BB962C8B-B14F-4D97-AF65-F5344CB8AC3E}">
        <p14:creationId xmlns:p14="http://schemas.microsoft.com/office/powerpoint/2010/main" val="524048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35FF7-1F02-3B03-642F-F90F171D5F78}"/>
              </a:ext>
            </a:extLst>
          </p:cNvPr>
          <p:cNvSpPr>
            <a:spLocks noGrp="1"/>
          </p:cNvSpPr>
          <p:nvPr>
            <p:ph type="title"/>
          </p:nvPr>
        </p:nvSpPr>
        <p:spPr>
          <a:xfrm>
            <a:off x="3581400" y="365125"/>
            <a:ext cx="7773988"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F3897841-B8CD-E2E0-26F8-4AE4B95D36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B78D02-CFA9-CDA6-B658-24B536BF745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7C420027-3599-B526-D6E8-C506999D63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2177A7E-40F8-1403-57B6-2C9255D008B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66461355-9959-D03D-1173-A14EA33E6906}"/>
              </a:ext>
            </a:extLst>
          </p:cNvPr>
          <p:cNvSpPr>
            <a:spLocks noGrp="1"/>
          </p:cNvSpPr>
          <p:nvPr>
            <p:ph type="dt" sz="half" idx="10"/>
          </p:nvPr>
        </p:nvSpPr>
        <p:spPr/>
        <p:txBody>
          <a:bodyPr/>
          <a:lstStyle/>
          <a:p>
            <a:fld id="{0DDD2672-AF2A-4F89-84D0-798B63A5A0EA}" type="datetimeFigureOut">
              <a:rPr lang="en-CA" smtClean="0"/>
              <a:t>2024-04-02</a:t>
            </a:fld>
            <a:endParaRPr lang="en-CA"/>
          </a:p>
        </p:txBody>
      </p:sp>
      <p:sp>
        <p:nvSpPr>
          <p:cNvPr id="8" name="Footer Placeholder 7">
            <a:extLst>
              <a:ext uri="{FF2B5EF4-FFF2-40B4-BE49-F238E27FC236}">
                <a16:creationId xmlns:a16="http://schemas.microsoft.com/office/drawing/2014/main" id="{64206EEC-3178-3626-3355-3E87B81C1F55}"/>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2CF9C695-9A03-A4E5-A7DA-CA749F5261D2}"/>
              </a:ext>
            </a:extLst>
          </p:cNvPr>
          <p:cNvSpPr>
            <a:spLocks noGrp="1"/>
          </p:cNvSpPr>
          <p:nvPr>
            <p:ph type="sldNum" sz="quarter" idx="12"/>
          </p:nvPr>
        </p:nvSpPr>
        <p:spPr/>
        <p:txBody>
          <a:bodyPr/>
          <a:lstStyle/>
          <a:p>
            <a:fld id="{569FD8CF-8227-46A0-9656-EFD00EDC6968}" type="slidenum">
              <a:rPr lang="en-CA" smtClean="0"/>
              <a:t>‹#›</a:t>
            </a:fld>
            <a:endParaRPr lang="en-CA"/>
          </a:p>
        </p:txBody>
      </p:sp>
    </p:spTree>
    <p:extLst>
      <p:ext uri="{BB962C8B-B14F-4D97-AF65-F5344CB8AC3E}">
        <p14:creationId xmlns:p14="http://schemas.microsoft.com/office/powerpoint/2010/main" val="21633549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23763-E2EC-053F-FA95-03C135AB273F}"/>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18B369A1-1186-D942-DA51-EA9F846332CC}"/>
              </a:ext>
            </a:extLst>
          </p:cNvPr>
          <p:cNvSpPr>
            <a:spLocks noGrp="1"/>
          </p:cNvSpPr>
          <p:nvPr>
            <p:ph type="dt" sz="half" idx="10"/>
          </p:nvPr>
        </p:nvSpPr>
        <p:spPr/>
        <p:txBody>
          <a:bodyPr/>
          <a:lstStyle/>
          <a:p>
            <a:fld id="{0DDD2672-AF2A-4F89-84D0-798B63A5A0EA}" type="datetimeFigureOut">
              <a:rPr lang="en-CA" smtClean="0"/>
              <a:t>2024-04-02</a:t>
            </a:fld>
            <a:endParaRPr lang="en-CA"/>
          </a:p>
        </p:txBody>
      </p:sp>
      <p:sp>
        <p:nvSpPr>
          <p:cNvPr id="4" name="Footer Placeholder 3">
            <a:extLst>
              <a:ext uri="{FF2B5EF4-FFF2-40B4-BE49-F238E27FC236}">
                <a16:creationId xmlns:a16="http://schemas.microsoft.com/office/drawing/2014/main" id="{5A932A63-29F9-9829-9BFB-ED69F0B16EAE}"/>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47D07574-F6D2-CFBB-AE5E-7C4E993B7027}"/>
              </a:ext>
            </a:extLst>
          </p:cNvPr>
          <p:cNvSpPr>
            <a:spLocks noGrp="1"/>
          </p:cNvSpPr>
          <p:nvPr>
            <p:ph type="sldNum" sz="quarter" idx="12"/>
          </p:nvPr>
        </p:nvSpPr>
        <p:spPr/>
        <p:txBody>
          <a:bodyPr/>
          <a:lstStyle/>
          <a:p>
            <a:fld id="{569FD8CF-8227-46A0-9656-EFD00EDC6968}" type="slidenum">
              <a:rPr lang="en-CA" smtClean="0"/>
              <a:t>‹#›</a:t>
            </a:fld>
            <a:endParaRPr lang="en-CA"/>
          </a:p>
        </p:txBody>
      </p:sp>
    </p:spTree>
    <p:extLst>
      <p:ext uri="{BB962C8B-B14F-4D97-AF65-F5344CB8AC3E}">
        <p14:creationId xmlns:p14="http://schemas.microsoft.com/office/powerpoint/2010/main" val="3549967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3BBCD-FE0F-F6E2-3CBC-6F34D2E66B1D}"/>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541A957E-6CAA-21E9-B95B-797FB3024D3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5A1BD9F-A513-8F80-E7E1-0EA389CEA6B0}"/>
              </a:ext>
            </a:extLst>
          </p:cNvPr>
          <p:cNvSpPr>
            <a:spLocks noGrp="1"/>
          </p:cNvSpPr>
          <p:nvPr>
            <p:ph type="dt" sz="half" idx="10"/>
          </p:nvPr>
        </p:nvSpPr>
        <p:spPr/>
        <p:txBody>
          <a:bodyPr/>
          <a:lstStyle/>
          <a:p>
            <a:fld id="{D794FE65-9323-4120-A2E4-06C1EF370475}" type="datetimeFigureOut">
              <a:rPr lang="en-CA" smtClean="0"/>
              <a:t>2024-04-02</a:t>
            </a:fld>
            <a:endParaRPr lang="en-CA"/>
          </a:p>
        </p:txBody>
      </p:sp>
      <p:sp>
        <p:nvSpPr>
          <p:cNvPr id="5" name="Footer Placeholder 4">
            <a:extLst>
              <a:ext uri="{FF2B5EF4-FFF2-40B4-BE49-F238E27FC236}">
                <a16:creationId xmlns:a16="http://schemas.microsoft.com/office/drawing/2014/main" id="{5EF69D5D-B6E3-63C8-15CF-680534AEAB6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1341843-9D4D-72AB-EDE8-248D86CC282A}"/>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25416086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49FE10B-E391-846C-0A1D-41EF92FEA8F2}"/>
              </a:ext>
            </a:extLst>
          </p:cNvPr>
          <p:cNvSpPr>
            <a:spLocks noGrp="1"/>
          </p:cNvSpPr>
          <p:nvPr>
            <p:ph type="dt" sz="half" idx="10"/>
          </p:nvPr>
        </p:nvSpPr>
        <p:spPr/>
        <p:txBody>
          <a:bodyPr/>
          <a:lstStyle/>
          <a:p>
            <a:fld id="{0DDD2672-AF2A-4F89-84D0-798B63A5A0EA}" type="datetimeFigureOut">
              <a:rPr lang="en-CA" smtClean="0"/>
              <a:t>2024-04-02</a:t>
            </a:fld>
            <a:endParaRPr lang="en-CA"/>
          </a:p>
        </p:txBody>
      </p:sp>
      <p:sp>
        <p:nvSpPr>
          <p:cNvPr id="3" name="Footer Placeholder 2">
            <a:extLst>
              <a:ext uri="{FF2B5EF4-FFF2-40B4-BE49-F238E27FC236}">
                <a16:creationId xmlns:a16="http://schemas.microsoft.com/office/drawing/2014/main" id="{88D0510A-31C0-8FF3-50DF-A42D336CC947}"/>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84AE7D45-18D5-6188-27F4-81795D83F535}"/>
              </a:ext>
            </a:extLst>
          </p:cNvPr>
          <p:cNvSpPr>
            <a:spLocks noGrp="1"/>
          </p:cNvSpPr>
          <p:nvPr>
            <p:ph type="sldNum" sz="quarter" idx="12"/>
          </p:nvPr>
        </p:nvSpPr>
        <p:spPr/>
        <p:txBody>
          <a:bodyPr/>
          <a:lstStyle/>
          <a:p>
            <a:fld id="{569FD8CF-8227-46A0-9656-EFD00EDC6968}" type="slidenum">
              <a:rPr lang="en-CA" smtClean="0"/>
              <a:t>‹#›</a:t>
            </a:fld>
            <a:endParaRPr lang="en-CA"/>
          </a:p>
        </p:txBody>
      </p:sp>
    </p:spTree>
    <p:extLst>
      <p:ext uri="{BB962C8B-B14F-4D97-AF65-F5344CB8AC3E}">
        <p14:creationId xmlns:p14="http://schemas.microsoft.com/office/powerpoint/2010/main" val="26243215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C05830-402C-87E6-7FD1-C9C7D8A341A8}"/>
              </a:ext>
            </a:extLst>
          </p:cNvPr>
          <p:cNvSpPr>
            <a:spLocks noGrp="1"/>
          </p:cNvSpPr>
          <p:nvPr>
            <p:ph idx="1"/>
          </p:nvPr>
        </p:nvSpPr>
        <p:spPr>
          <a:xfrm>
            <a:off x="5183188" y="2057400"/>
            <a:ext cx="6172200" cy="38036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Text Placeholder 3">
            <a:extLst>
              <a:ext uri="{FF2B5EF4-FFF2-40B4-BE49-F238E27FC236}">
                <a16:creationId xmlns:a16="http://schemas.microsoft.com/office/drawing/2014/main" id="{6C361853-C16E-D2AE-1FD9-95BB1C70DC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DE4CCAD-DCB6-E68F-5AFA-25ECBDAF2D7F}"/>
              </a:ext>
            </a:extLst>
          </p:cNvPr>
          <p:cNvSpPr>
            <a:spLocks noGrp="1"/>
          </p:cNvSpPr>
          <p:nvPr>
            <p:ph type="dt" sz="half" idx="10"/>
          </p:nvPr>
        </p:nvSpPr>
        <p:spPr/>
        <p:txBody>
          <a:bodyPr/>
          <a:lstStyle/>
          <a:p>
            <a:fld id="{0DDD2672-AF2A-4F89-84D0-798B63A5A0EA}" type="datetimeFigureOut">
              <a:rPr lang="en-CA" smtClean="0"/>
              <a:t>2024-04-02</a:t>
            </a:fld>
            <a:endParaRPr lang="en-CA"/>
          </a:p>
        </p:txBody>
      </p:sp>
      <p:sp>
        <p:nvSpPr>
          <p:cNvPr id="6" name="Footer Placeholder 5">
            <a:extLst>
              <a:ext uri="{FF2B5EF4-FFF2-40B4-BE49-F238E27FC236}">
                <a16:creationId xmlns:a16="http://schemas.microsoft.com/office/drawing/2014/main" id="{8D02A610-5E58-0444-C44E-9E02260D11E4}"/>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3BA9B8FE-BA5D-8ED2-B9DC-2DBCC985F645}"/>
              </a:ext>
            </a:extLst>
          </p:cNvPr>
          <p:cNvSpPr>
            <a:spLocks noGrp="1"/>
          </p:cNvSpPr>
          <p:nvPr>
            <p:ph type="sldNum" sz="quarter" idx="12"/>
          </p:nvPr>
        </p:nvSpPr>
        <p:spPr/>
        <p:txBody>
          <a:bodyPr/>
          <a:lstStyle/>
          <a:p>
            <a:fld id="{569FD8CF-8227-46A0-9656-EFD00EDC6968}" type="slidenum">
              <a:rPr lang="en-CA" smtClean="0"/>
              <a:t>‹#›</a:t>
            </a:fld>
            <a:endParaRPr lang="en-CA"/>
          </a:p>
        </p:txBody>
      </p:sp>
      <p:sp>
        <p:nvSpPr>
          <p:cNvPr id="8" name="Title 1">
            <a:extLst>
              <a:ext uri="{FF2B5EF4-FFF2-40B4-BE49-F238E27FC236}">
                <a16:creationId xmlns:a16="http://schemas.microsoft.com/office/drawing/2014/main" id="{D6E1F23E-282B-B62D-8427-DE60F7A6F603}"/>
              </a:ext>
            </a:extLst>
          </p:cNvPr>
          <p:cNvSpPr>
            <a:spLocks noGrp="1"/>
          </p:cNvSpPr>
          <p:nvPr>
            <p:ph type="title"/>
          </p:nvPr>
        </p:nvSpPr>
        <p:spPr>
          <a:xfrm>
            <a:off x="3581400" y="365125"/>
            <a:ext cx="7772400" cy="1325563"/>
          </a:xfrm>
        </p:spPr>
        <p:txBody>
          <a:bodyPr/>
          <a:lstStyle/>
          <a:p>
            <a:r>
              <a:rPr lang="en-US"/>
              <a:t>Click to edit Master title style</a:t>
            </a:r>
            <a:endParaRPr lang="en-CA"/>
          </a:p>
        </p:txBody>
      </p:sp>
    </p:spTree>
    <p:extLst>
      <p:ext uri="{BB962C8B-B14F-4D97-AF65-F5344CB8AC3E}">
        <p14:creationId xmlns:p14="http://schemas.microsoft.com/office/powerpoint/2010/main" val="28786852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E54BBC76-5C5B-EFE5-0080-E95133FC0196}"/>
              </a:ext>
            </a:extLst>
          </p:cNvPr>
          <p:cNvSpPr>
            <a:spLocks noGrp="1"/>
          </p:cNvSpPr>
          <p:nvPr>
            <p:ph type="pic" idx="1"/>
          </p:nvPr>
        </p:nvSpPr>
        <p:spPr>
          <a:xfrm>
            <a:off x="5183188" y="2057400"/>
            <a:ext cx="6172200" cy="38036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9232933A-53A9-F458-9CF6-2DC30B6678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87C102-6273-80A4-230A-9AAD763FE457}"/>
              </a:ext>
            </a:extLst>
          </p:cNvPr>
          <p:cNvSpPr>
            <a:spLocks noGrp="1"/>
          </p:cNvSpPr>
          <p:nvPr>
            <p:ph type="dt" sz="half" idx="10"/>
          </p:nvPr>
        </p:nvSpPr>
        <p:spPr/>
        <p:txBody>
          <a:bodyPr/>
          <a:lstStyle/>
          <a:p>
            <a:fld id="{0DDD2672-AF2A-4F89-84D0-798B63A5A0EA}" type="datetimeFigureOut">
              <a:rPr lang="en-CA" smtClean="0"/>
              <a:t>2024-04-02</a:t>
            </a:fld>
            <a:endParaRPr lang="en-CA"/>
          </a:p>
        </p:txBody>
      </p:sp>
      <p:sp>
        <p:nvSpPr>
          <p:cNvPr id="6" name="Footer Placeholder 5">
            <a:extLst>
              <a:ext uri="{FF2B5EF4-FFF2-40B4-BE49-F238E27FC236}">
                <a16:creationId xmlns:a16="http://schemas.microsoft.com/office/drawing/2014/main" id="{FDC1AC2F-30CC-7150-B3CA-F882B842CEA7}"/>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5C3A62F9-254C-9696-75B0-990015E23A6A}"/>
              </a:ext>
            </a:extLst>
          </p:cNvPr>
          <p:cNvSpPr>
            <a:spLocks noGrp="1"/>
          </p:cNvSpPr>
          <p:nvPr>
            <p:ph type="sldNum" sz="quarter" idx="12"/>
          </p:nvPr>
        </p:nvSpPr>
        <p:spPr/>
        <p:txBody>
          <a:bodyPr/>
          <a:lstStyle/>
          <a:p>
            <a:fld id="{569FD8CF-8227-46A0-9656-EFD00EDC6968}" type="slidenum">
              <a:rPr lang="en-CA" smtClean="0"/>
              <a:t>‹#›</a:t>
            </a:fld>
            <a:endParaRPr lang="en-CA"/>
          </a:p>
        </p:txBody>
      </p:sp>
      <p:sp>
        <p:nvSpPr>
          <p:cNvPr id="8" name="Title 1">
            <a:extLst>
              <a:ext uri="{FF2B5EF4-FFF2-40B4-BE49-F238E27FC236}">
                <a16:creationId xmlns:a16="http://schemas.microsoft.com/office/drawing/2014/main" id="{B863DE24-230B-4A55-2678-FEB93BFC1B16}"/>
              </a:ext>
            </a:extLst>
          </p:cNvPr>
          <p:cNvSpPr>
            <a:spLocks noGrp="1"/>
          </p:cNvSpPr>
          <p:nvPr>
            <p:ph type="title"/>
          </p:nvPr>
        </p:nvSpPr>
        <p:spPr>
          <a:xfrm>
            <a:off x="3581400" y="365125"/>
            <a:ext cx="7772400" cy="1325563"/>
          </a:xfrm>
        </p:spPr>
        <p:txBody>
          <a:bodyPr/>
          <a:lstStyle/>
          <a:p>
            <a:r>
              <a:rPr lang="en-US"/>
              <a:t>Click to edit Master title style</a:t>
            </a:r>
            <a:endParaRPr lang="en-CA"/>
          </a:p>
        </p:txBody>
      </p:sp>
    </p:spTree>
    <p:extLst>
      <p:ext uri="{BB962C8B-B14F-4D97-AF65-F5344CB8AC3E}">
        <p14:creationId xmlns:p14="http://schemas.microsoft.com/office/powerpoint/2010/main" val="40106613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D2A15-DAD0-DAFF-E38D-86F7B85364F1}"/>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2296F59-32FC-EA18-069F-43997CA55C7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78CAD3F6-6EFB-7863-E662-2D4E29219D09}"/>
              </a:ext>
            </a:extLst>
          </p:cNvPr>
          <p:cNvSpPr>
            <a:spLocks noGrp="1"/>
          </p:cNvSpPr>
          <p:nvPr>
            <p:ph type="dt" sz="half" idx="10"/>
          </p:nvPr>
        </p:nvSpPr>
        <p:spPr/>
        <p:txBody>
          <a:bodyPr/>
          <a:lstStyle/>
          <a:p>
            <a:fld id="{0DDD2672-AF2A-4F89-84D0-798B63A5A0EA}" type="datetimeFigureOut">
              <a:rPr lang="en-CA" smtClean="0"/>
              <a:t>2024-04-02</a:t>
            </a:fld>
            <a:endParaRPr lang="en-CA"/>
          </a:p>
        </p:txBody>
      </p:sp>
      <p:sp>
        <p:nvSpPr>
          <p:cNvPr id="5" name="Footer Placeholder 4">
            <a:extLst>
              <a:ext uri="{FF2B5EF4-FFF2-40B4-BE49-F238E27FC236}">
                <a16:creationId xmlns:a16="http://schemas.microsoft.com/office/drawing/2014/main" id="{7DBEAB6E-EB8C-0FFE-6893-EA90D3D8C67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2760FD60-5E55-9F77-2140-7A2DDE9392B2}"/>
              </a:ext>
            </a:extLst>
          </p:cNvPr>
          <p:cNvSpPr>
            <a:spLocks noGrp="1"/>
          </p:cNvSpPr>
          <p:nvPr>
            <p:ph type="sldNum" sz="quarter" idx="12"/>
          </p:nvPr>
        </p:nvSpPr>
        <p:spPr/>
        <p:txBody>
          <a:bodyPr/>
          <a:lstStyle/>
          <a:p>
            <a:fld id="{569FD8CF-8227-46A0-9656-EFD00EDC6968}" type="slidenum">
              <a:rPr lang="en-CA" smtClean="0"/>
              <a:t>‹#›</a:t>
            </a:fld>
            <a:endParaRPr lang="en-CA"/>
          </a:p>
        </p:txBody>
      </p:sp>
    </p:spTree>
    <p:extLst>
      <p:ext uri="{BB962C8B-B14F-4D97-AF65-F5344CB8AC3E}">
        <p14:creationId xmlns:p14="http://schemas.microsoft.com/office/powerpoint/2010/main" val="1547757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83293-04D4-A78C-DAEA-EDC29678FF65}"/>
              </a:ext>
            </a:extLst>
          </p:cNvPr>
          <p:cNvSpPr>
            <a:spLocks noGrp="1"/>
          </p:cNvSpPr>
          <p:nvPr>
            <p:ph type="title"/>
          </p:nvPr>
        </p:nvSpPr>
        <p:spPr>
          <a:xfrm>
            <a:off x="5486400" y="1709738"/>
            <a:ext cx="586105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3C66D231-07E0-1B60-2C46-253D4C22BB3D}"/>
              </a:ext>
            </a:extLst>
          </p:cNvPr>
          <p:cNvSpPr>
            <a:spLocks noGrp="1"/>
          </p:cNvSpPr>
          <p:nvPr>
            <p:ph type="body" idx="1"/>
          </p:nvPr>
        </p:nvSpPr>
        <p:spPr>
          <a:xfrm>
            <a:off x="5486400" y="4589463"/>
            <a:ext cx="586105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6BEAA9-5714-ECC9-6EA6-96F49A4C1E4B}"/>
              </a:ext>
            </a:extLst>
          </p:cNvPr>
          <p:cNvSpPr>
            <a:spLocks noGrp="1"/>
          </p:cNvSpPr>
          <p:nvPr>
            <p:ph type="dt" sz="half" idx="10"/>
          </p:nvPr>
        </p:nvSpPr>
        <p:spPr/>
        <p:txBody>
          <a:bodyPr/>
          <a:lstStyle/>
          <a:p>
            <a:fld id="{D794FE65-9323-4120-A2E4-06C1EF370475}" type="datetimeFigureOut">
              <a:rPr lang="en-CA" smtClean="0"/>
              <a:t>2024-04-02</a:t>
            </a:fld>
            <a:endParaRPr lang="en-CA"/>
          </a:p>
        </p:txBody>
      </p:sp>
      <p:sp>
        <p:nvSpPr>
          <p:cNvPr id="5" name="Footer Placeholder 4">
            <a:extLst>
              <a:ext uri="{FF2B5EF4-FFF2-40B4-BE49-F238E27FC236}">
                <a16:creationId xmlns:a16="http://schemas.microsoft.com/office/drawing/2014/main" id="{09E82121-9995-4FEC-1811-3EE47609CCA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432BBCB-444B-04BE-A359-FD2E82B29AFB}"/>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1771071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EEB24-7862-7E65-5556-A99F8E578630}"/>
              </a:ext>
            </a:extLst>
          </p:cNvPr>
          <p:cNvSpPr>
            <a:spLocks noGrp="1"/>
          </p:cNvSpPr>
          <p:nvPr>
            <p:ph type="title"/>
          </p:nvPr>
        </p:nvSpPr>
        <p:spPr/>
        <p:txBody>
          <a:bodyPr/>
          <a:lstStyle/>
          <a:p>
            <a:r>
              <a:rPr lang="en-US"/>
              <a:t>Click to edit Master title style</a:t>
            </a:r>
            <a:endParaRPr lang="en-CA"/>
          </a:p>
        </p:txBody>
      </p:sp>
      <p:sp>
        <p:nvSpPr>
          <p:cNvPr id="4" name="Content Placeholder 3">
            <a:extLst>
              <a:ext uri="{FF2B5EF4-FFF2-40B4-BE49-F238E27FC236}">
                <a16:creationId xmlns:a16="http://schemas.microsoft.com/office/drawing/2014/main" id="{F53D7655-D6BE-C7CA-8DF2-389BCB1C4DE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36D42F47-BB19-2072-126E-B00A81664838}"/>
              </a:ext>
            </a:extLst>
          </p:cNvPr>
          <p:cNvSpPr>
            <a:spLocks noGrp="1"/>
          </p:cNvSpPr>
          <p:nvPr>
            <p:ph type="dt" sz="half" idx="10"/>
          </p:nvPr>
        </p:nvSpPr>
        <p:spPr/>
        <p:txBody>
          <a:bodyPr/>
          <a:lstStyle/>
          <a:p>
            <a:fld id="{D794FE65-9323-4120-A2E4-06C1EF370475}" type="datetimeFigureOut">
              <a:rPr lang="en-CA" smtClean="0"/>
              <a:t>2024-04-02</a:t>
            </a:fld>
            <a:endParaRPr lang="en-CA"/>
          </a:p>
        </p:txBody>
      </p:sp>
      <p:sp>
        <p:nvSpPr>
          <p:cNvPr id="6" name="Footer Placeholder 5">
            <a:extLst>
              <a:ext uri="{FF2B5EF4-FFF2-40B4-BE49-F238E27FC236}">
                <a16:creationId xmlns:a16="http://schemas.microsoft.com/office/drawing/2014/main" id="{D0A52988-49A8-B38B-1C17-B5C19C7E1E38}"/>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E18B768D-75BA-F9E0-66F1-3DDAC6D05518}"/>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3030784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2E5BD-6AB9-0B8E-AFA4-C61DF9CF1E2F}"/>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2846F706-BB87-EF6C-E0CE-84867D0C85CA}"/>
              </a:ext>
            </a:extLst>
          </p:cNvPr>
          <p:cNvSpPr>
            <a:spLocks noGrp="1"/>
          </p:cNvSpPr>
          <p:nvPr>
            <p:ph type="dt" sz="half" idx="10"/>
          </p:nvPr>
        </p:nvSpPr>
        <p:spPr/>
        <p:txBody>
          <a:bodyPr/>
          <a:lstStyle/>
          <a:p>
            <a:fld id="{D794FE65-9323-4120-A2E4-06C1EF370475}" type="datetimeFigureOut">
              <a:rPr lang="en-CA" smtClean="0"/>
              <a:t>2024-04-02</a:t>
            </a:fld>
            <a:endParaRPr lang="en-CA"/>
          </a:p>
        </p:txBody>
      </p:sp>
      <p:sp>
        <p:nvSpPr>
          <p:cNvPr id="4" name="Footer Placeholder 3">
            <a:extLst>
              <a:ext uri="{FF2B5EF4-FFF2-40B4-BE49-F238E27FC236}">
                <a16:creationId xmlns:a16="http://schemas.microsoft.com/office/drawing/2014/main" id="{49C72E7C-95F9-313F-79B4-D1C8674661F1}"/>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CA6A2154-51F2-3E89-14FE-8638087E2172}"/>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3949729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4CFD82D-91C9-278F-8C15-BA3F3C606A2C}"/>
              </a:ext>
            </a:extLst>
          </p:cNvPr>
          <p:cNvSpPr>
            <a:spLocks noGrp="1"/>
          </p:cNvSpPr>
          <p:nvPr>
            <p:ph type="dt" sz="half" idx="10"/>
          </p:nvPr>
        </p:nvSpPr>
        <p:spPr/>
        <p:txBody>
          <a:bodyPr/>
          <a:lstStyle/>
          <a:p>
            <a:fld id="{D794FE65-9323-4120-A2E4-06C1EF370475}" type="datetimeFigureOut">
              <a:rPr lang="en-CA" smtClean="0"/>
              <a:t>2024-04-02</a:t>
            </a:fld>
            <a:endParaRPr lang="en-CA"/>
          </a:p>
        </p:txBody>
      </p:sp>
      <p:sp>
        <p:nvSpPr>
          <p:cNvPr id="3" name="Footer Placeholder 2">
            <a:extLst>
              <a:ext uri="{FF2B5EF4-FFF2-40B4-BE49-F238E27FC236}">
                <a16:creationId xmlns:a16="http://schemas.microsoft.com/office/drawing/2014/main" id="{16649C8C-B79E-56FA-9367-C7BD8998330E}"/>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50550D87-2B3D-1855-83DE-5DC8478449A1}"/>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2535125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6232F-EBBE-C1A0-63D2-8218D5336200}"/>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77519424-61BA-DB67-4322-81F56C3A8F0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2CE0AB4D-12B7-7657-16CB-0184B4EA464A}"/>
              </a:ext>
            </a:extLst>
          </p:cNvPr>
          <p:cNvSpPr>
            <a:spLocks noGrp="1"/>
          </p:cNvSpPr>
          <p:nvPr>
            <p:ph type="dt" sz="half" idx="10"/>
          </p:nvPr>
        </p:nvSpPr>
        <p:spPr/>
        <p:txBody>
          <a:bodyPr/>
          <a:lstStyle/>
          <a:p>
            <a:fld id="{D794FE65-9323-4120-A2E4-06C1EF370475}" type="datetimeFigureOut">
              <a:rPr lang="en-CA" smtClean="0"/>
              <a:t>2024-04-02</a:t>
            </a:fld>
            <a:endParaRPr lang="en-CA"/>
          </a:p>
        </p:txBody>
      </p:sp>
      <p:sp>
        <p:nvSpPr>
          <p:cNvPr id="5" name="Footer Placeholder 4">
            <a:extLst>
              <a:ext uri="{FF2B5EF4-FFF2-40B4-BE49-F238E27FC236}">
                <a16:creationId xmlns:a16="http://schemas.microsoft.com/office/drawing/2014/main" id="{B89A5E2C-37E2-B782-FE3B-B9742379500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936826A-C45F-8FB1-253E-F1C098050C9C}"/>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3889995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60295A-E6C1-843B-4CF8-D458DFCC535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DEF38A19-B04C-2D3D-4F92-B897F37CA99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C782365-8A19-DB78-2616-024709ACC2A3}"/>
              </a:ext>
            </a:extLst>
          </p:cNvPr>
          <p:cNvSpPr>
            <a:spLocks noGrp="1"/>
          </p:cNvSpPr>
          <p:nvPr>
            <p:ph type="dt" sz="half" idx="10"/>
          </p:nvPr>
        </p:nvSpPr>
        <p:spPr/>
        <p:txBody>
          <a:bodyPr/>
          <a:lstStyle/>
          <a:p>
            <a:fld id="{D794FE65-9323-4120-A2E4-06C1EF370475}" type="datetimeFigureOut">
              <a:rPr lang="en-CA" smtClean="0"/>
              <a:t>2024-04-02</a:t>
            </a:fld>
            <a:endParaRPr lang="en-CA"/>
          </a:p>
        </p:txBody>
      </p:sp>
      <p:sp>
        <p:nvSpPr>
          <p:cNvPr id="5" name="Footer Placeholder 4">
            <a:extLst>
              <a:ext uri="{FF2B5EF4-FFF2-40B4-BE49-F238E27FC236}">
                <a16:creationId xmlns:a16="http://schemas.microsoft.com/office/drawing/2014/main" id="{B10FA6E4-EDDD-451C-FC8A-3341857E41A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74E5B6C-4829-54D7-A436-C741B701D6F8}"/>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395292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C9D71-487E-6B87-BAE0-482262E92B9C}"/>
              </a:ext>
            </a:extLst>
          </p:cNvPr>
          <p:cNvSpPr>
            <a:spLocks noGrp="1"/>
          </p:cNvSpPr>
          <p:nvPr>
            <p:ph type="ctrTitle"/>
          </p:nvPr>
        </p:nvSpPr>
        <p:spPr>
          <a:xfrm>
            <a:off x="5260258" y="1122363"/>
            <a:ext cx="5407742" cy="2387600"/>
          </a:xfrm>
        </p:spPr>
        <p:txBody>
          <a:bodyPr anchor="b"/>
          <a:lstStyle>
            <a:lvl1pPr algn="ctr">
              <a:defRPr sz="6000"/>
            </a:lvl1pPr>
          </a:lstStyle>
          <a:p>
            <a:r>
              <a:rPr lang="en-US" dirty="0"/>
              <a:t>Click to edit Master title style</a:t>
            </a:r>
            <a:endParaRPr lang="en-CA" dirty="0"/>
          </a:p>
        </p:txBody>
      </p:sp>
      <p:sp>
        <p:nvSpPr>
          <p:cNvPr id="3" name="Subtitle 2">
            <a:extLst>
              <a:ext uri="{FF2B5EF4-FFF2-40B4-BE49-F238E27FC236}">
                <a16:creationId xmlns:a16="http://schemas.microsoft.com/office/drawing/2014/main" id="{7237F075-FD9C-AF23-3D6A-00FF0031A21D}"/>
              </a:ext>
            </a:extLst>
          </p:cNvPr>
          <p:cNvSpPr>
            <a:spLocks noGrp="1"/>
          </p:cNvSpPr>
          <p:nvPr>
            <p:ph type="subTitle" idx="1"/>
          </p:nvPr>
        </p:nvSpPr>
        <p:spPr>
          <a:xfrm>
            <a:off x="5260256" y="3602038"/>
            <a:ext cx="5407743"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7C6EC862-738D-CF8B-2BCA-D3C5F74F98A6}"/>
              </a:ext>
            </a:extLst>
          </p:cNvPr>
          <p:cNvSpPr>
            <a:spLocks noGrp="1"/>
          </p:cNvSpPr>
          <p:nvPr>
            <p:ph type="dt" sz="half" idx="10"/>
          </p:nvPr>
        </p:nvSpPr>
        <p:spPr/>
        <p:txBody>
          <a:bodyPr/>
          <a:lstStyle/>
          <a:p>
            <a:fld id="{42561F4C-85B0-451D-805C-D84EEDCEA922}" type="datetimeFigureOut">
              <a:rPr lang="en-CA" smtClean="0"/>
              <a:t>2024-04-02</a:t>
            </a:fld>
            <a:endParaRPr lang="en-CA"/>
          </a:p>
        </p:txBody>
      </p:sp>
      <p:sp>
        <p:nvSpPr>
          <p:cNvPr id="5" name="Footer Placeholder 4">
            <a:extLst>
              <a:ext uri="{FF2B5EF4-FFF2-40B4-BE49-F238E27FC236}">
                <a16:creationId xmlns:a16="http://schemas.microsoft.com/office/drawing/2014/main" id="{B9F60395-EC7F-3816-8E5B-981C2E1FD84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22D965E-D919-24E2-AE96-3AF59B10ABE6}"/>
              </a:ext>
            </a:extLst>
          </p:cNvPr>
          <p:cNvSpPr>
            <a:spLocks noGrp="1"/>
          </p:cNvSpPr>
          <p:nvPr>
            <p:ph type="sldNum" sz="quarter" idx="12"/>
          </p:nvPr>
        </p:nvSpPr>
        <p:spPr/>
        <p:txBody>
          <a:bodyPr/>
          <a:lstStyle/>
          <a:p>
            <a:fld id="{CDCBE88A-8383-47C6-BBC5-3082C6369777}" type="slidenum">
              <a:rPr lang="en-CA" smtClean="0"/>
              <a:t>‹#›</a:t>
            </a:fld>
            <a:endParaRPr lang="en-CA"/>
          </a:p>
        </p:txBody>
      </p:sp>
    </p:spTree>
    <p:extLst>
      <p:ext uri="{BB962C8B-B14F-4D97-AF65-F5344CB8AC3E}">
        <p14:creationId xmlns:p14="http://schemas.microsoft.com/office/powerpoint/2010/main" val="104249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4.sv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sv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 Id="rId14" Type="http://schemas.openxmlformats.org/officeDocument/2006/relationships/image" Target="../media/image5.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 Id="rId9" Type="http://schemas.openxmlformats.org/officeDocument/2006/relationships/image" Target="../media/image6.jp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5" Type="http://schemas.openxmlformats.org/officeDocument/2006/relationships/slideLayout" Target="../slideLayouts/slideLayout20.xml"/><Relationship Id="rId10" Type="http://schemas.openxmlformats.org/officeDocument/2006/relationships/image" Target="../media/image6.jpg"/><Relationship Id="rId4" Type="http://schemas.openxmlformats.org/officeDocument/2006/relationships/slideLayout" Target="../slideLayouts/slideLayout19.xml"/><Relationship Id="rId9"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A77AD77-7655-CA2B-7756-FA30570F5317}"/>
              </a:ext>
            </a:extLst>
          </p:cNvPr>
          <p:cNvSpPr>
            <a:spLocks noGrp="1"/>
          </p:cNvSpPr>
          <p:nvPr>
            <p:ph type="title"/>
          </p:nvPr>
        </p:nvSpPr>
        <p:spPr>
          <a:xfrm>
            <a:off x="5423891" y="365125"/>
            <a:ext cx="5929908" cy="1325563"/>
          </a:xfrm>
          <a:prstGeom prst="rect">
            <a:avLst/>
          </a:prstGeom>
        </p:spPr>
        <p:txBody>
          <a:bodyPr vert="horz" lIns="91440" tIns="45720" rIns="91440" bIns="45720" rtlCol="0" anchor="ctr">
            <a:normAutofit/>
          </a:bodyPr>
          <a:lstStyle/>
          <a:p>
            <a:r>
              <a:rPr lang="en-US" dirty="0"/>
              <a:t>Click to edit Master title style</a:t>
            </a:r>
            <a:endParaRPr lang="en-CA" dirty="0"/>
          </a:p>
        </p:txBody>
      </p:sp>
      <p:sp>
        <p:nvSpPr>
          <p:cNvPr id="3" name="Text Placeholder 2">
            <a:extLst>
              <a:ext uri="{FF2B5EF4-FFF2-40B4-BE49-F238E27FC236}">
                <a16:creationId xmlns:a16="http://schemas.microsoft.com/office/drawing/2014/main" id="{0D472F88-BF3A-C89E-E953-55A4F06EBE73}"/>
              </a:ext>
            </a:extLst>
          </p:cNvPr>
          <p:cNvSpPr>
            <a:spLocks noGrp="1"/>
          </p:cNvSpPr>
          <p:nvPr>
            <p:ph type="body" idx="1"/>
          </p:nvPr>
        </p:nvSpPr>
        <p:spPr>
          <a:xfrm>
            <a:off x="5423892" y="1825625"/>
            <a:ext cx="5929908"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Date Placeholder 3">
            <a:extLst>
              <a:ext uri="{FF2B5EF4-FFF2-40B4-BE49-F238E27FC236}">
                <a16:creationId xmlns:a16="http://schemas.microsoft.com/office/drawing/2014/main" id="{CF74454E-B531-AA0F-001D-64DD1BBDC9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794FE65-9323-4120-A2E4-06C1EF370475}" type="datetimeFigureOut">
              <a:rPr lang="en-CA" smtClean="0"/>
              <a:t>2024-04-02</a:t>
            </a:fld>
            <a:endParaRPr lang="en-CA"/>
          </a:p>
        </p:txBody>
      </p:sp>
      <p:sp>
        <p:nvSpPr>
          <p:cNvPr id="5" name="Footer Placeholder 4">
            <a:extLst>
              <a:ext uri="{FF2B5EF4-FFF2-40B4-BE49-F238E27FC236}">
                <a16:creationId xmlns:a16="http://schemas.microsoft.com/office/drawing/2014/main" id="{0B4E5C5E-2286-2D41-5E3B-A4AB047120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A50EA24B-DD79-ED0C-A71E-A41CB4ACCF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089E9BD-68F3-4C38-9AE2-1F285D6952D2}" type="slidenum">
              <a:rPr lang="en-CA" smtClean="0"/>
              <a:t>‹#›</a:t>
            </a:fld>
            <a:endParaRPr lang="en-CA"/>
          </a:p>
        </p:txBody>
      </p:sp>
      <p:grpSp>
        <p:nvGrpSpPr>
          <p:cNvPr id="28" name="Group 2">
            <a:extLst>
              <a:ext uri="{FF2B5EF4-FFF2-40B4-BE49-F238E27FC236}">
                <a16:creationId xmlns:a16="http://schemas.microsoft.com/office/drawing/2014/main" id="{4BBD7EB9-221A-E469-39F1-3B543D3C138D}"/>
              </a:ext>
            </a:extLst>
          </p:cNvPr>
          <p:cNvGrpSpPr/>
          <p:nvPr userDrawn="1"/>
        </p:nvGrpSpPr>
        <p:grpSpPr>
          <a:xfrm>
            <a:off x="540031" y="1681103"/>
            <a:ext cx="4010376" cy="4010376"/>
            <a:chOff x="0" y="0"/>
            <a:chExt cx="837653" cy="837653"/>
          </a:xfrm>
        </p:grpSpPr>
        <p:sp>
          <p:nvSpPr>
            <p:cNvPr id="29" name="Freeform 3">
              <a:extLst>
                <a:ext uri="{FF2B5EF4-FFF2-40B4-BE49-F238E27FC236}">
                  <a16:creationId xmlns:a16="http://schemas.microsoft.com/office/drawing/2014/main" id="{230B95E3-2FE0-D8A6-69D0-B8BBCDBE4F48}"/>
                </a:ext>
              </a:extLst>
            </p:cNvPr>
            <p:cNvSpPr/>
            <p:nvPr/>
          </p:nvSpPr>
          <p:spPr>
            <a:xfrm>
              <a:off x="0" y="0"/>
              <a:ext cx="837653" cy="837653"/>
            </a:xfrm>
            <a:custGeom>
              <a:avLst/>
              <a:gdLst/>
              <a:ahLst/>
              <a:cxnLst/>
              <a:rect l="l" t="t" r="r" b="b"/>
              <a:pathLst>
                <a:path w="837653" h="837653">
                  <a:moveTo>
                    <a:pt x="418826" y="0"/>
                  </a:moveTo>
                  <a:cubicBezTo>
                    <a:pt x="187515" y="0"/>
                    <a:pt x="0" y="187515"/>
                    <a:pt x="0" y="418826"/>
                  </a:cubicBezTo>
                  <a:cubicBezTo>
                    <a:pt x="0" y="650138"/>
                    <a:pt x="187515" y="837653"/>
                    <a:pt x="418826" y="837653"/>
                  </a:cubicBezTo>
                  <a:cubicBezTo>
                    <a:pt x="650138" y="837653"/>
                    <a:pt x="837653" y="650138"/>
                    <a:pt x="837653" y="418826"/>
                  </a:cubicBezTo>
                  <a:cubicBezTo>
                    <a:pt x="837653" y="187515"/>
                    <a:pt x="650138" y="0"/>
                    <a:pt x="418826" y="0"/>
                  </a:cubicBezTo>
                  <a:close/>
                </a:path>
              </a:pathLst>
            </a:custGeom>
            <a:solidFill>
              <a:srgbClr val="747880"/>
            </a:solidFill>
          </p:spPr>
          <p:txBody>
            <a:bodyPr/>
            <a:lstStyle/>
            <a:p>
              <a:endParaRPr lang="en-CA"/>
            </a:p>
          </p:txBody>
        </p:sp>
        <p:sp>
          <p:nvSpPr>
            <p:cNvPr id="30" name="TextBox 4">
              <a:extLst>
                <a:ext uri="{FF2B5EF4-FFF2-40B4-BE49-F238E27FC236}">
                  <a16:creationId xmlns:a16="http://schemas.microsoft.com/office/drawing/2014/main" id="{C5A47680-A9C5-694F-5784-E3C060CE2E36}"/>
                </a:ext>
              </a:extLst>
            </p:cNvPr>
            <p:cNvSpPr txBox="1"/>
            <p:nvPr/>
          </p:nvSpPr>
          <p:spPr>
            <a:xfrm>
              <a:off x="78530" y="21380"/>
              <a:ext cx="680593" cy="737743"/>
            </a:xfrm>
            <a:prstGeom prst="rect">
              <a:avLst/>
            </a:prstGeom>
          </p:spPr>
          <p:txBody>
            <a:bodyPr lIns="50800" tIns="50800" rIns="50800" bIns="50800" rtlCol="0" anchor="ctr"/>
            <a:lstStyle/>
            <a:p>
              <a:pPr algn="ctr">
                <a:lnSpc>
                  <a:spcPts val="2659"/>
                </a:lnSpc>
              </a:pPr>
              <a:endParaRPr/>
            </a:p>
          </p:txBody>
        </p:sp>
      </p:grpSp>
      <p:grpSp>
        <p:nvGrpSpPr>
          <p:cNvPr id="31" name="Group 7">
            <a:extLst>
              <a:ext uri="{FF2B5EF4-FFF2-40B4-BE49-F238E27FC236}">
                <a16:creationId xmlns:a16="http://schemas.microsoft.com/office/drawing/2014/main" id="{6741029C-CE16-C2D4-0E87-3AC352DD9FB1}"/>
              </a:ext>
            </a:extLst>
          </p:cNvPr>
          <p:cNvGrpSpPr/>
          <p:nvPr userDrawn="1"/>
        </p:nvGrpSpPr>
        <p:grpSpPr>
          <a:xfrm>
            <a:off x="795954" y="2080506"/>
            <a:ext cx="3415451" cy="3254821"/>
            <a:chOff x="0" y="0"/>
            <a:chExt cx="852913" cy="812800"/>
          </a:xfrm>
        </p:grpSpPr>
        <p:sp>
          <p:nvSpPr>
            <p:cNvPr id="32" name="Freeform 8">
              <a:extLst>
                <a:ext uri="{FF2B5EF4-FFF2-40B4-BE49-F238E27FC236}">
                  <a16:creationId xmlns:a16="http://schemas.microsoft.com/office/drawing/2014/main" id="{30E52EF0-8AAF-B467-9CE1-27104CAF4FF9}"/>
                </a:ext>
              </a:extLst>
            </p:cNvPr>
            <p:cNvSpPr/>
            <p:nvPr/>
          </p:nvSpPr>
          <p:spPr>
            <a:xfrm>
              <a:off x="0" y="0"/>
              <a:ext cx="852913" cy="812800"/>
            </a:xfrm>
            <a:custGeom>
              <a:avLst/>
              <a:gdLst/>
              <a:ahLst/>
              <a:cxnLst/>
              <a:rect l="l" t="t" r="r" b="b"/>
              <a:pathLst>
                <a:path w="852913" h="812800">
                  <a:moveTo>
                    <a:pt x="426456" y="0"/>
                  </a:moveTo>
                  <a:cubicBezTo>
                    <a:pt x="190931" y="0"/>
                    <a:pt x="0" y="181951"/>
                    <a:pt x="0" y="406400"/>
                  </a:cubicBezTo>
                  <a:cubicBezTo>
                    <a:pt x="0" y="630849"/>
                    <a:pt x="190931" y="812800"/>
                    <a:pt x="426456" y="812800"/>
                  </a:cubicBezTo>
                  <a:cubicBezTo>
                    <a:pt x="661982" y="812800"/>
                    <a:pt x="852913" y="630849"/>
                    <a:pt x="852913" y="406400"/>
                  </a:cubicBezTo>
                  <a:cubicBezTo>
                    <a:pt x="852913" y="181951"/>
                    <a:pt x="661982" y="0"/>
                    <a:pt x="426456" y="0"/>
                  </a:cubicBezTo>
                  <a:close/>
                </a:path>
              </a:pathLst>
            </a:custGeom>
            <a:solidFill>
              <a:srgbClr val="FFFFFF"/>
            </a:solidFill>
          </p:spPr>
          <p:txBody>
            <a:bodyPr/>
            <a:lstStyle/>
            <a:p>
              <a:endParaRPr lang="en-CA"/>
            </a:p>
          </p:txBody>
        </p:sp>
        <p:sp>
          <p:nvSpPr>
            <p:cNvPr id="33" name="TextBox 9">
              <a:extLst>
                <a:ext uri="{FF2B5EF4-FFF2-40B4-BE49-F238E27FC236}">
                  <a16:creationId xmlns:a16="http://schemas.microsoft.com/office/drawing/2014/main" id="{D0643B4D-972B-146B-438A-D20EACC60A65}"/>
                </a:ext>
              </a:extLst>
            </p:cNvPr>
            <p:cNvSpPr txBox="1"/>
            <p:nvPr/>
          </p:nvSpPr>
          <p:spPr>
            <a:xfrm>
              <a:off x="79961" y="19050"/>
              <a:ext cx="692992" cy="717550"/>
            </a:xfrm>
            <a:prstGeom prst="rect">
              <a:avLst/>
            </a:prstGeom>
          </p:spPr>
          <p:txBody>
            <a:bodyPr lIns="50800" tIns="50800" rIns="50800" bIns="50800" rtlCol="0" anchor="ctr"/>
            <a:lstStyle/>
            <a:p>
              <a:pPr algn="ctr">
                <a:lnSpc>
                  <a:spcPts val="2659"/>
                </a:lnSpc>
              </a:pPr>
              <a:endParaRPr/>
            </a:p>
          </p:txBody>
        </p:sp>
      </p:grpSp>
      <p:sp>
        <p:nvSpPr>
          <p:cNvPr id="34" name="Freeform 10">
            <a:extLst>
              <a:ext uri="{FF2B5EF4-FFF2-40B4-BE49-F238E27FC236}">
                <a16:creationId xmlns:a16="http://schemas.microsoft.com/office/drawing/2014/main" id="{D9F25249-2D81-A07F-C485-CFE88EB6A090}"/>
              </a:ext>
            </a:extLst>
          </p:cNvPr>
          <p:cNvSpPr/>
          <p:nvPr userDrawn="1"/>
        </p:nvSpPr>
        <p:spPr>
          <a:xfrm rot="-10800000">
            <a:off x="2523087" y="1118637"/>
            <a:ext cx="2584078" cy="5168156"/>
          </a:xfrm>
          <a:custGeom>
            <a:avLst/>
            <a:gdLst/>
            <a:ahLst/>
            <a:cxnLst/>
            <a:rect l="l" t="t" r="r" b="b"/>
            <a:pathLst>
              <a:path w="4392637" h="8785274">
                <a:moveTo>
                  <a:pt x="0" y="0"/>
                </a:moveTo>
                <a:lnTo>
                  <a:pt x="4392637" y="0"/>
                </a:lnTo>
                <a:lnTo>
                  <a:pt x="4392637" y="8785274"/>
                </a:lnTo>
                <a:lnTo>
                  <a:pt x="0" y="8785274"/>
                </a:lnTo>
                <a:lnTo>
                  <a:pt x="0" y="0"/>
                </a:lnTo>
                <a:close/>
              </a:path>
            </a:pathLst>
          </a:custGeom>
          <a:blipFill>
            <a:blip r:embed="rId10">
              <a:duotone>
                <a:schemeClr val="accent4">
                  <a:shade val="45000"/>
                  <a:satMod val="135000"/>
                </a:schemeClr>
                <a:prstClr val="white"/>
              </a:duotone>
              <a:extLst>
                <a:ext uri="{96DAC541-7B7A-43D3-8B79-37D633B846F1}">
                  <asvg:svgBlip xmlns:asvg="http://schemas.microsoft.com/office/drawing/2016/SVG/main" r:embed="rId11"/>
                </a:ext>
              </a:extLst>
            </a:blip>
            <a:stretch>
              <a:fillRect/>
            </a:stretch>
          </a:blipFill>
        </p:spPr>
        <p:txBody>
          <a:bodyPr/>
          <a:lstStyle/>
          <a:p>
            <a:endParaRPr lang="en-CA" dirty="0"/>
          </a:p>
        </p:txBody>
      </p:sp>
      <p:sp>
        <p:nvSpPr>
          <p:cNvPr id="35" name="Freeform 11">
            <a:extLst>
              <a:ext uri="{FF2B5EF4-FFF2-40B4-BE49-F238E27FC236}">
                <a16:creationId xmlns:a16="http://schemas.microsoft.com/office/drawing/2014/main" id="{66FEEC83-7EA8-31BB-D6BC-F5E467F6A42D}"/>
              </a:ext>
            </a:extLst>
          </p:cNvPr>
          <p:cNvSpPr/>
          <p:nvPr userDrawn="1"/>
        </p:nvSpPr>
        <p:spPr>
          <a:xfrm rot="-5400000">
            <a:off x="-1060174" y="3296491"/>
            <a:ext cx="3002263" cy="881915"/>
          </a:xfrm>
          <a:custGeom>
            <a:avLst/>
            <a:gdLst/>
            <a:ahLst/>
            <a:cxnLst/>
            <a:rect l="l" t="t" r="r" b="b"/>
            <a:pathLst>
              <a:path w="5103504" h="1499154">
                <a:moveTo>
                  <a:pt x="0" y="0"/>
                </a:moveTo>
                <a:lnTo>
                  <a:pt x="5103504" y="0"/>
                </a:lnTo>
                <a:lnTo>
                  <a:pt x="5103504" y="1499154"/>
                </a:lnTo>
                <a:lnTo>
                  <a:pt x="0" y="1499154"/>
                </a:lnTo>
                <a:lnTo>
                  <a:pt x="0" y="0"/>
                </a:lnTo>
                <a:close/>
              </a:path>
            </a:pathLst>
          </a:custGeom>
          <a:blipFill>
            <a:blip r:embed="rId12">
              <a:extLst>
                <a:ext uri="{96DAC541-7B7A-43D3-8B79-37D633B846F1}">
                  <asvg:svgBlip xmlns:asvg="http://schemas.microsoft.com/office/drawing/2016/SVG/main" r:embed="rId13"/>
                </a:ext>
              </a:extLst>
            </a:blip>
            <a:stretch>
              <a:fillRect/>
            </a:stretch>
          </a:blipFill>
        </p:spPr>
        <p:txBody>
          <a:bodyPr/>
          <a:lstStyle/>
          <a:p>
            <a:endParaRPr lang="en-CA"/>
          </a:p>
        </p:txBody>
      </p:sp>
      <p:grpSp>
        <p:nvGrpSpPr>
          <p:cNvPr id="36" name="Group 12">
            <a:extLst>
              <a:ext uri="{FF2B5EF4-FFF2-40B4-BE49-F238E27FC236}">
                <a16:creationId xmlns:a16="http://schemas.microsoft.com/office/drawing/2014/main" id="{A7D46386-D9D0-2421-6B89-4E3933365DA7}"/>
              </a:ext>
            </a:extLst>
          </p:cNvPr>
          <p:cNvGrpSpPr/>
          <p:nvPr userDrawn="1"/>
        </p:nvGrpSpPr>
        <p:grpSpPr>
          <a:xfrm>
            <a:off x="752711" y="2058285"/>
            <a:ext cx="254161" cy="254161"/>
            <a:chOff x="0" y="0"/>
            <a:chExt cx="812800" cy="812800"/>
          </a:xfrm>
        </p:grpSpPr>
        <p:sp>
          <p:nvSpPr>
            <p:cNvPr id="37" name="Freeform 13">
              <a:extLst>
                <a:ext uri="{FF2B5EF4-FFF2-40B4-BE49-F238E27FC236}">
                  <a16:creationId xmlns:a16="http://schemas.microsoft.com/office/drawing/2014/main" id="{9B08BDB2-C2F4-7FAD-5B71-87E4F4CB39A6}"/>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747880"/>
            </a:solidFill>
          </p:spPr>
          <p:txBody>
            <a:bodyPr/>
            <a:lstStyle/>
            <a:p>
              <a:endParaRPr lang="en-CA"/>
            </a:p>
          </p:txBody>
        </p:sp>
        <p:sp>
          <p:nvSpPr>
            <p:cNvPr id="38" name="TextBox 14">
              <a:extLst>
                <a:ext uri="{FF2B5EF4-FFF2-40B4-BE49-F238E27FC236}">
                  <a16:creationId xmlns:a16="http://schemas.microsoft.com/office/drawing/2014/main" id="{BEFD542B-57FE-EE84-8A84-BA9749525F20}"/>
                </a:ext>
              </a:extLst>
            </p:cNvPr>
            <p:cNvSpPr txBox="1"/>
            <p:nvPr/>
          </p:nvSpPr>
          <p:spPr>
            <a:xfrm>
              <a:off x="76200" y="19050"/>
              <a:ext cx="660400" cy="717550"/>
            </a:xfrm>
            <a:prstGeom prst="rect">
              <a:avLst/>
            </a:prstGeom>
          </p:spPr>
          <p:txBody>
            <a:bodyPr lIns="50800" tIns="50800" rIns="50800" bIns="50800" rtlCol="0" anchor="ctr"/>
            <a:lstStyle/>
            <a:p>
              <a:pPr algn="ctr">
                <a:lnSpc>
                  <a:spcPts val="2659"/>
                </a:lnSpc>
              </a:pPr>
              <a:endParaRPr/>
            </a:p>
          </p:txBody>
        </p:sp>
      </p:grpSp>
      <p:grpSp>
        <p:nvGrpSpPr>
          <p:cNvPr id="39" name="Group 15">
            <a:extLst>
              <a:ext uri="{FF2B5EF4-FFF2-40B4-BE49-F238E27FC236}">
                <a16:creationId xmlns:a16="http://schemas.microsoft.com/office/drawing/2014/main" id="{D55E219D-9F9A-4DD3-2E09-B116254FFB78}"/>
              </a:ext>
            </a:extLst>
          </p:cNvPr>
          <p:cNvGrpSpPr/>
          <p:nvPr userDrawn="1"/>
        </p:nvGrpSpPr>
        <p:grpSpPr>
          <a:xfrm>
            <a:off x="711119" y="5120151"/>
            <a:ext cx="254161" cy="254161"/>
            <a:chOff x="0" y="0"/>
            <a:chExt cx="812800" cy="812800"/>
          </a:xfrm>
        </p:grpSpPr>
        <p:sp>
          <p:nvSpPr>
            <p:cNvPr id="40" name="Freeform 16">
              <a:extLst>
                <a:ext uri="{FF2B5EF4-FFF2-40B4-BE49-F238E27FC236}">
                  <a16:creationId xmlns:a16="http://schemas.microsoft.com/office/drawing/2014/main" id="{3C409C03-826F-8043-9B5B-E0871D7DA85C}"/>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747880"/>
            </a:solidFill>
          </p:spPr>
          <p:txBody>
            <a:bodyPr/>
            <a:lstStyle/>
            <a:p>
              <a:endParaRPr lang="en-CA"/>
            </a:p>
          </p:txBody>
        </p:sp>
        <p:sp>
          <p:nvSpPr>
            <p:cNvPr id="41" name="TextBox 17">
              <a:extLst>
                <a:ext uri="{FF2B5EF4-FFF2-40B4-BE49-F238E27FC236}">
                  <a16:creationId xmlns:a16="http://schemas.microsoft.com/office/drawing/2014/main" id="{D3017DA2-82F7-3D7E-E826-C54DF7EECCBB}"/>
                </a:ext>
              </a:extLst>
            </p:cNvPr>
            <p:cNvSpPr txBox="1"/>
            <p:nvPr/>
          </p:nvSpPr>
          <p:spPr>
            <a:xfrm>
              <a:off x="76200" y="19050"/>
              <a:ext cx="660400" cy="717550"/>
            </a:xfrm>
            <a:prstGeom prst="rect">
              <a:avLst/>
            </a:prstGeom>
          </p:spPr>
          <p:txBody>
            <a:bodyPr lIns="50800" tIns="50800" rIns="50800" bIns="50800" rtlCol="0" anchor="ctr"/>
            <a:lstStyle/>
            <a:p>
              <a:pPr algn="ctr">
                <a:lnSpc>
                  <a:spcPts val="2659"/>
                </a:lnSpc>
              </a:pPr>
              <a:endParaRPr/>
            </a:p>
          </p:txBody>
        </p:sp>
      </p:grpSp>
      <p:grpSp>
        <p:nvGrpSpPr>
          <p:cNvPr id="42" name="Group 18">
            <a:extLst>
              <a:ext uri="{FF2B5EF4-FFF2-40B4-BE49-F238E27FC236}">
                <a16:creationId xmlns:a16="http://schemas.microsoft.com/office/drawing/2014/main" id="{04E6985B-128C-0BB6-B1E2-83843249A065}"/>
              </a:ext>
            </a:extLst>
          </p:cNvPr>
          <p:cNvGrpSpPr/>
          <p:nvPr userDrawn="1"/>
        </p:nvGrpSpPr>
        <p:grpSpPr>
          <a:xfrm>
            <a:off x="-207450" y="5863554"/>
            <a:ext cx="1531610" cy="1531610"/>
            <a:chOff x="0" y="0"/>
            <a:chExt cx="812800" cy="812800"/>
          </a:xfrm>
        </p:grpSpPr>
        <p:sp>
          <p:nvSpPr>
            <p:cNvPr id="43" name="Freeform 19">
              <a:extLst>
                <a:ext uri="{FF2B5EF4-FFF2-40B4-BE49-F238E27FC236}">
                  <a16:creationId xmlns:a16="http://schemas.microsoft.com/office/drawing/2014/main" id="{E75F6126-DFE3-4919-F446-E0F93CEFDEEF}"/>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chemeClr val="accent4"/>
            </a:solidFill>
          </p:spPr>
          <p:txBody>
            <a:bodyPr/>
            <a:lstStyle/>
            <a:p>
              <a:endParaRPr lang="en-CA" dirty="0"/>
            </a:p>
          </p:txBody>
        </p:sp>
        <p:sp>
          <p:nvSpPr>
            <p:cNvPr id="44" name="TextBox 20">
              <a:extLst>
                <a:ext uri="{FF2B5EF4-FFF2-40B4-BE49-F238E27FC236}">
                  <a16:creationId xmlns:a16="http://schemas.microsoft.com/office/drawing/2014/main" id="{E932C69C-8991-8E0C-58A5-D5BE595D2551}"/>
                </a:ext>
              </a:extLst>
            </p:cNvPr>
            <p:cNvSpPr txBox="1"/>
            <p:nvPr/>
          </p:nvSpPr>
          <p:spPr>
            <a:xfrm>
              <a:off x="76200" y="19050"/>
              <a:ext cx="660400" cy="717550"/>
            </a:xfrm>
            <a:prstGeom prst="rect">
              <a:avLst/>
            </a:prstGeom>
          </p:spPr>
          <p:txBody>
            <a:bodyPr lIns="50800" tIns="50800" rIns="50800" bIns="50800" rtlCol="0" anchor="ctr"/>
            <a:lstStyle/>
            <a:p>
              <a:pPr algn="ctr">
                <a:lnSpc>
                  <a:spcPts val="2659"/>
                </a:lnSpc>
              </a:pPr>
              <a:endParaRPr/>
            </a:p>
          </p:txBody>
        </p:sp>
      </p:grpSp>
      <p:grpSp>
        <p:nvGrpSpPr>
          <p:cNvPr id="45" name="Group 21">
            <a:extLst>
              <a:ext uri="{FF2B5EF4-FFF2-40B4-BE49-F238E27FC236}">
                <a16:creationId xmlns:a16="http://schemas.microsoft.com/office/drawing/2014/main" id="{477D148D-FFA0-C081-C397-ED669174D430}"/>
              </a:ext>
            </a:extLst>
          </p:cNvPr>
          <p:cNvGrpSpPr/>
          <p:nvPr userDrawn="1"/>
        </p:nvGrpSpPr>
        <p:grpSpPr>
          <a:xfrm>
            <a:off x="822394" y="452127"/>
            <a:ext cx="897151" cy="897151"/>
            <a:chOff x="0" y="0"/>
            <a:chExt cx="812800" cy="812800"/>
          </a:xfrm>
        </p:grpSpPr>
        <p:sp>
          <p:nvSpPr>
            <p:cNvPr id="46" name="Freeform 22">
              <a:extLst>
                <a:ext uri="{FF2B5EF4-FFF2-40B4-BE49-F238E27FC236}">
                  <a16:creationId xmlns:a16="http://schemas.microsoft.com/office/drawing/2014/main" id="{05AFD7F4-C5F5-4F08-19D1-3E5A7C05609B}"/>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chemeClr val="accent4"/>
            </a:solidFill>
          </p:spPr>
          <p:txBody>
            <a:bodyPr/>
            <a:lstStyle/>
            <a:p>
              <a:endParaRPr lang="en-CA" dirty="0"/>
            </a:p>
          </p:txBody>
        </p:sp>
        <p:sp>
          <p:nvSpPr>
            <p:cNvPr id="47" name="TextBox 23">
              <a:extLst>
                <a:ext uri="{FF2B5EF4-FFF2-40B4-BE49-F238E27FC236}">
                  <a16:creationId xmlns:a16="http://schemas.microsoft.com/office/drawing/2014/main" id="{A27E3594-4881-8C9A-60D3-3FF3D9C3FC94}"/>
                </a:ext>
              </a:extLst>
            </p:cNvPr>
            <p:cNvSpPr txBox="1"/>
            <p:nvPr/>
          </p:nvSpPr>
          <p:spPr>
            <a:xfrm>
              <a:off x="76200" y="19050"/>
              <a:ext cx="660400" cy="717550"/>
            </a:xfrm>
            <a:prstGeom prst="rect">
              <a:avLst/>
            </a:prstGeom>
          </p:spPr>
          <p:txBody>
            <a:bodyPr lIns="50800" tIns="50800" rIns="50800" bIns="50800" rtlCol="0" anchor="ctr"/>
            <a:lstStyle/>
            <a:p>
              <a:pPr algn="ctr">
                <a:lnSpc>
                  <a:spcPts val="2659"/>
                </a:lnSpc>
              </a:pPr>
              <a:endParaRPr/>
            </a:p>
          </p:txBody>
        </p:sp>
      </p:grpSp>
      <p:grpSp>
        <p:nvGrpSpPr>
          <p:cNvPr id="51" name="Group 27">
            <a:extLst>
              <a:ext uri="{FF2B5EF4-FFF2-40B4-BE49-F238E27FC236}">
                <a16:creationId xmlns:a16="http://schemas.microsoft.com/office/drawing/2014/main" id="{18551127-CFAA-E5FD-D8B2-3F035AD9D3A3}"/>
              </a:ext>
            </a:extLst>
          </p:cNvPr>
          <p:cNvGrpSpPr/>
          <p:nvPr userDrawn="1"/>
        </p:nvGrpSpPr>
        <p:grpSpPr>
          <a:xfrm>
            <a:off x="3412117" y="-572770"/>
            <a:ext cx="1499857" cy="1499857"/>
            <a:chOff x="0" y="0"/>
            <a:chExt cx="812800" cy="812800"/>
          </a:xfrm>
        </p:grpSpPr>
        <p:sp>
          <p:nvSpPr>
            <p:cNvPr id="52" name="Freeform 28">
              <a:extLst>
                <a:ext uri="{FF2B5EF4-FFF2-40B4-BE49-F238E27FC236}">
                  <a16:creationId xmlns:a16="http://schemas.microsoft.com/office/drawing/2014/main" id="{2ABFE607-ED7E-0330-2BCD-A82540AF841D}"/>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747880"/>
            </a:solidFill>
          </p:spPr>
          <p:txBody>
            <a:bodyPr/>
            <a:lstStyle/>
            <a:p>
              <a:endParaRPr lang="en-CA"/>
            </a:p>
          </p:txBody>
        </p:sp>
        <p:sp>
          <p:nvSpPr>
            <p:cNvPr id="53" name="TextBox 29">
              <a:extLst>
                <a:ext uri="{FF2B5EF4-FFF2-40B4-BE49-F238E27FC236}">
                  <a16:creationId xmlns:a16="http://schemas.microsoft.com/office/drawing/2014/main" id="{AFEB4848-8D1D-A473-1FD2-8F685F48FA74}"/>
                </a:ext>
              </a:extLst>
            </p:cNvPr>
            <p:cNvSpPr txBox="1"/>
            <p:nvPr/>
          </p:nvSpPr>
          <p:spPr>
            <a:xfrm>
              <a:off x="76200" y="19050"/>
              <a:ext cx="660400" cy="717550"/>
            </a:xfrm>
            <a:prstGeom prst="rect">
              <a:avLst/>
            </a:prstGeom>
          </p:spPr>
          <p:txBody>
            <a:bodyPr lIns="50800" tIns="50800" rIns="50800" bIns="50800" rtlCol="0" anchor="ctr"/>
            <a:lstStyle/>
            <a:p>
              <a:pPr algn="ctr">
                <a:lnSpc>
                  <a:spcPts val="2799"/>
                </a:lnSpc>
              </a:pPr>
              <a:endParaRPr/>
            </a:p>
          </p:txBody>
        </p:sp>
      </p:grpSp>
      <p:sp>
        <p:nvSpPr>
          <p:cNvPr id="55" name="Freeform 31">
            <a:extLst>
              <a:ext uri="{FF2B5EF4-FFF2-40B4-BE49-F238E27FC236}">
                <a16:creationId xmlns:a16="http://schemas.microsoft.com/office/drawing/2014/main" id="{AB6C6189-64B7-6983-3829-F03D2F7C6A9B}"/>
              </a:ext>
            </a:extLst>
          </p:cNvPr>
          <p:cNvSpPr/>
          <p:nvPr userDrawn="1"/>
        </p:nvSpPr>
        <p:spPr>
          <a:xfrm>
            <a:off x="901888" y="3320844"/>
            <a:ext cx="3117070" cy="865853"/>
          </a:xfrm>
          <a:custGeom>
            <a:avLst/>
            <a:gdLst/>
            <a:ahLst/>
            <a:cxnLst/>
            <a:rect l="l" t="t" r="r" b="b"/>
            <a:pathLst>
              <a:path w="5298663" h="1471851">
                <a:moveTo>
                  <a:pt x="0" y="0"/>
                </a:moveTo>
                <a:lnTo>
                  <a:pt x="5298662" y="0"/>
                </a:lnTo>
                <a:lnTo>
                  <a:pt x="5298662" y="1471850"/>
                </a:lnTo>
                <a:lnTo>
                  <a:pt x="0" y="1471850"/>
                </a:lnTo>
                <a:lnTo>
                  <a:pt x="0" y="0"/>
                </a:lnTo>
                <a:close/>
              </a:path>
            </a:pathLst>
          </a:custGeom>
          <a:blipFill>
            <a:blip r:embed="rId14"/>
            <a:stretch>
              <a:fillRect/>
            </a:stretch>
          </a:blipFill>
        </p:spPr>
        <p:txBody>
          <a:bodyPr/>
          <a:lstStyle/>
          <a:p>
            <a:endParaRPr lang="en-CA"/>
          </a:p>
        </p:txBody>
      </p:sp>
      <p:grpSp>
        <p:nvGrpSpPr>
          <p:cNvPr id="7" name="Group 24">
            <a:extLst>
              <a:ext uri="{FF2B5EF4-FFF2-40B4-BE49-F238E27FC236}">
                <a16:creationId xmlns:a16="http://schemas.microsoft.com/office/drawing/2014/main" id="{532AF9A9-3CA9-94BB-A5D5-268E9814424F}"/>
              </a:ext>
            </a:extLst>
          </p:cNvPr>
          <p:cNvGrpSpPr/>
          <p:nvPr userDrawn="1"/>
        </p:nvGrpSpPr>
        <p:grpSpPr>
          <a:xfrm>
            <a:off x="4867133" y="5664054"/>
            <a:ext cx="365125" cy="365125"/>
            <a:chOff x="0" y="0"/>
            <a:chExt cx="812800" cy="812800"/>
          </a:xfrm>
        </p:grpSpPr>
        <p:sp>
          <p:nvSpPr>
            <p:cNvPr id="8" name="Freeform 25">
              <a:extLst>
                <a:ext uri="{FF2B5EF4-FFF2-40B4-BE49-F238E27FC236}">
                  <a16:creationId xmlns:a16="http://schemas.microsoft.com/office/drawing/2014/main" id="{D5D13759-0ED3-442B-F9CD-344A7A9ADEBB}"/>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chemeClr val="accent4"/>
            </a:solidFill>
          </p:spPr>
          <p:txBody>
            <a:bodyPr/>
            <a:lstStyle/>
            <a:p>
              <a:endParaRPr lang="en-CA" dirty="0"/>
            </a:p>
          </p:txBody>
        </p:sp>
        <p:sp>
          <p:nvSpPr>
            <p:cNvPr id="9" name="TextBox 26">
              <a:extLst>
                <a:ext uri="{FF2B5EF4-FFF2-40B4-BE49-F238E27FC236}">
                  <a16:creationId xmlns:a16="http://schemas.microsoft.com/office/drawing/2014/main" id="{EABDD6EC-2339-3202-1BE9-FA0BEFDFE318}"/>
                </a:ext>
              </a:extLst>
            </p:cNvPr>
            <p:cNvSpPr txBox="1"/>
            <p:nvPr/>
          </p:nvSpPr>
          <p:spPr>
            <a:xfrm>
              <a:off x="76200" y="19050"/>
              <a:ext cx="660400" cy="717550"/>
            </a:xfrm>
            <a:prstGeom prst="rect">
              <a:avLst/>
            </a:prstGeom>
          </p:spPr>
          <p:txBody>
            <a:bodyPr lIns="50800" tIns="50800" rIns="50800" bIns="50800" rtlCol="0" anchor="ctr"/>
            <a:lstStyle/>
            <a:p>
              <a:pPr algn="ctr">
                <a:lnSpc>
                  <a:spcPts val="2659"/>
                </a:lnSpc>
              </a:pPr>
              <a:endParaRPr/>
            </a:p>
          </p:txBody>
        </p:sp>
      </p:grpSp>
    </p:spTree>
    <p:extLst>
      <p:ext uri="{BB962C8B-B14F-4D97-AF65-F5344CB8AC3E}">
        <p14:creationId xmlns:p14="http://schemas.microsoft.com/office/powerpoint/2010/main" val="10897782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 id="2147483658" r:id="rId7"/>
    <p:sldLayoutId id="2147483659" r:id="rId8"/>
  </p:sldLayoutIdLst>
  <p:txStyles>
    <p:titleStyle>
      <a:lvl1pPr algn="l" defTabSz="914400" rtl="0" eaLnBrk="1" latinLnBrk="0" hangingPunct="1">
        <a:lnSpc>
          <a:spcPct val="90000"/>
        </a:lnSpc>
        <a:spcBef>
          <a:spcPct val="0"/>
        </a:spcBef>
        <a:buNone/>
        <a:defRPr sz="4400" b="1" kern="1200">
          <a:solidFill>
            <a:schemeClr val="accent4"/>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55BE47-8FBA-6242-07A2-7BF89F020286}"/>
              </a:ext>
            </a:extLst>
          </p:cNvPr>
          <p:cNvSpPr>
            <a:spLocks noGrp="1"/>
          </p:cNvSpPr>
          <p:nvPr>
            <p:ph type="title"/>
          </p:nvPr>
        </p:nvSpPr>
        <p:spPr>
          <a:xfrm>
            <a:off x="5181600" y="365125"/>
            <a:ext cx="6172200" cy="1325563"/>
          </a:xfrm>
          <a:prstGeom prst="rect">
            <a:avLst/>
          </a:prstGeom>
        </p:spPr>
        <p:txBody>
          <a:bodyPr vert="horz" lIns="91440" tIns="45720" rIns="91440" bIns="45720" rtlCol="0" anchor="ctr">
            <a:normAutofit/>
          </a:bodyPr>
          <a:lstStyle/>
          <a:p>
            <a:endParaRPr lang="en-CA" dirty="0"/>
          </a:p>
        </p:txBody>
      </p:sp>
      <p:sp>
        <p:nvSpPr>
          <p:cNvPr id="3" name="Text Placeholder 2">
            <a:extLst>
              <a:ext uri="{FF2B5EF4-FFF2-40B4-BE49-F238E27FC236}">
                <a16:creationId xmlns:a16="http://schemas.microsoft.com/office/drawing/2014/main" id="{3AD93AE0-99B3-403D-3BB5-78BE32AD5830}"/>
              </a:ext>
            </a:extLst>
          </p:cNvPr>
          <p:cNvSpPr>
            <a:spLocks noGrp="1"/>
          </p:cNvSpPr>
          <p:nvPr>
            <p:ph type="body" idx="1"/>
          </p:nvPr>
        </p:nvSpPr>
        <p:spPr>
          <a:xfrm>
            <a:off x="5211096" y="1847850"/>
            <a:ext cx="6142704"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Date Placeholder 3">
            <a:extLst>
              <a:ext uri="{FF2B5EF4-FFF2-40B4-BE49-F238E27FC236}">
                <a16:creationId xmlns:a16="http://schemas.microsoft.com/office/drawing/2014/main" id="{A827770E-4121-3F17-D9EA-EC1C143F02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2561F4C-85B0-451D-805C-D84EEDCEA922}" type="datetimeFigureOut">
              <a:rPr lang="en-CA" smtClean="0"/>
              <a:t>2024-04-02</a:t>
            </a:fld>
            <a:endParaRPr lang="en-CA"/>
          </a:p>
        </p:txBody>
      </p:sp>
      <p:sp>
        <p:nvSpPr>
          <p:cNvPr id="5" name="Footer Placeholder 4">
            <a:extLst>
              <a:ext uri="{FF2B5EF4-FFF2-40B4-BE49-F238E27FC236}">
                <a16:creationId xmlns:a16="http://schemas.microsoft.com/office/drawing/2014/main" id="{097CFF85-C9F4-DEB1-2F12-EE3444972E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86834F5F-D302-988B-B1AB-338F912401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DCBE88A-8383-47C6-BBC5-3082C6369777}" type="slidenum">
              <a:rPr lang="en-CA" smtClean="0"/>
              <a:t>‹#›</a:t>
            </a:fld>
            <a:endParaRPr lang="en-CA"/>
          </a:p>
        </p:txBody>
      </p:sp>
      <p:pic>
        <p:nvPicPr>
          <p:cNvPr id="7" name="Picture 6" descr="A red and black logo&#10;&#10;Description automatically generated">
            <a:extLst>
              <a:ext uri="{FF2B5EF4-FFF2-40B4-BE49-F238E27FC236}">
                <a16:creationId xmlns:a16="http://schemas.microsoft.com/office/drawing/2014/main" id="{2E1C0296-0500-5CE7-BE5F-56791478558B}"/>
              </a:ext>
            </a:extLst>
          </p:cNvP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9864597" y="6176963"/>
            <a:ext cx="1946403" cy="537578"/>
          </a:xfrm>
          <a:prstGeom prst="rect">
            <a:avLst/>
          </a:prstGeom>
        </p:spPr>
      </p:pic>
      <p:sp>
        <p:nvSpPr>
          <p:cNvPr id="8" name="Freeform 3">
            <a:extLst>
              <a:ext uri="{FF2B5EF4-FFF2-40B4-BE49-F238E27FC236}">
                <a16:creationId xmlns:a16="http://schemas.microsoft.com/office/drawing/2014/main" id="{21803569-104F-1230-3321-6AEA9273F8B7}"/>
              </a:ext>
            </a:extLst>
          </p:cNvPr>
          <p:cNvSpPr/>
          <p:nvPr userDrawn="1"/>
        </p:nvSpPr>
        <p:spPr>
          <a:xfrm>
            <a:off x="-2376766" y="-1128691"/>
            <a:ext cx="7381386" cy="7205027"/>
          </a:xfrm>
          <a:custGeom>
            <a:avLst/>
            <a:gdLst/>
            <a:ahLst/>
            <a:cxnLst/>
            <a:rect l="l" t="t" r="r" b="b"/>
            <a:pathLst>
              <a:path w="837653" h="837653">
                <a:moveTo>
                  <a:pt x="418826" y="0"/>
                </a:moveTo>
                <a:cubicBezTo>
                  <a:pt x="187515" y="0"/>
                  <a:pt x="0" y="187515"/>
                  <a:pt x="0" y="418826"/>
                </a:cubicBezTo>
                <a:cubicBezTo>
                  <a:pt x="0" y="650138"/>
                  <a:pt x="187515" y="837653"/>
                  <a:pt x="418826" y="837653"/>
                </a:cubicBezTo>
                <a:cubicBezTo>
                  <a:pt x="650138" y="837653"/>
                  <a:pt x="837653" y="650138"/>
                  <a:pt x="837653" y="418826"/>
                </a:cubicBezTo>
                <a:cubicBezTo>
                  <a:pt x="837653" y="187515"/>
                  <a:pt x="650138" y="0"/>
                  <a:pt x="418826" y="0"/>
                </a:cubicBezTo>
                <a:close/>
              </a:path>
            </a:pathLst>
          </a:custGeom>
          <a:gradFill>
            <a:gsLst>
              <a:gs pos="0">
                <a:schemeClr val="accent4">
                  <a:lumMod val="20000"/>
                  <a:lumOff val="80000"/>
                </a:schemeClr>
              </a:gs>
              <a:gs pos="46000">
                <a:schemeClr val="accent4"/>
              </a:gs>
              <a:gs pos="100000">
                <a:schemeClr val="accent4">
                  <a:lumMod val="75000"/>
                </a:schemeClr>
              </a:gs>
            </a:gsLst>
            <a:lin ang="10800000" scaled="1"/>
          </a:gradFill>
        </p:spPr>
        <p:txBody>
          <a:bodyPr/>
          <a:lstStyle/>
          <a:p>
            <a:endParaRPr lang="en-CA" dirty="0"/>
          </a:p>
        </p:txBody>
      </p:sp>
      <p:grpSp>
        <p:nvGrpSpPr>
          <p:cNvPr id="9" name="Group 5">
            <a:extLst>
              <a:ext uri="{FF2B5EF4-FFF2-40B4-BE49-F238E27FC236}">
                <a16:creationId xmlns:a16="http://schemas.microsoft.com/office/drawing/2014/main" id="{348C50F1-ABEF-01A4-8B49-F5913C13C3D5}"/>
              </a:ext>
            </a:extLst>
          </p:cNvPr>
          <p:cNvGrpSpPr/>
          <p:nvPr userDrawn="1"/>
        </p:nvGrpSpPr>
        <p:grpSpPr>
          <a:xfrm>
            <a:off x="-2133844" y="-777649"/>
            <a:ext cx="6646850" cy="6431197"/>
            <a:chOff x="0" y="0"/>
            <a:chExt cx="852913" cy="812800"/>
          </a:xfrm>
        </p:grpSpPr>
        <p:sp>
          <p:nvSpPr>
            <p:cNvPr id="10" name="Freeform 6">
              <a:extLst>
                <a:ext uri="{FF2B5EF4-FFF2-40B4-BE49-F238E27FC236}">
                  <a16:creationId xmlns:a16="http://schemas.microsoft.com/office/drawing/2014/main" id="{D69952B2-DEDB-7338-0841-23E25C7B131C}"/>
                </a:ext>
              </a:extLst>
            </p:cNvPr>
            <p:cNvSpPr/>
            <p:nvPr/>
          </p:nvSpPr>
          <p:spPr>
            <a:xfrm>
              <a:off x="0" y="0"/>
              <a:ext cx="852913" cy="812800"/>
            </a:xfrm>
            <a:custGeom>
              <a:avLst/>
              <a:gdLst/>
              <a:ahLst/>
              <a:cxnLst/>
              <a:rect l="l" t="t" r="r" b="b"/>
              <a:pathLst>
                <a:path w="852913" h="812800">
                  <a:moveTo>
                    <a:pt x="426456" y="0"/>
                  </a:moveTo>
                  <a:cubicBezTo>
                    <a:pt x="190931" y="0"/>
                    <a:pt x="0" y="181951"/>
                    <a:pt x="0" y="406400"/>
                  </a:cubicBezTo>
                  <a:cubicBezTo>
                    <a:pt x="0" y="630849"/>
                    <a:pt x="190931" y="812800"/>
                    <a:pt x="426456" y="812800"/>
                  </a:cubicBezTo>
                  <a:cubicBezTo>
                    <a:pt x="661982" y="812800"/>
                    <a:pt x="852913" y="630849"/>
                    <a:pt x="852913" y="406400"/>
                  </a:cubicBezTo>
                  <a:cubicBezTo>
                    <a:pt x="852913" y="181951"/>
                    <a:pt x="661982" y="0"/>
                    <a:pt x="426456" y="0"/>
                  </a:cubicBezTo>
                  <a:close/>
                </a:path>
              </a:pathLst>
            </a:custGeom>
            <a:solidFill>
              <a:srgbClr val="747880"/>
            </a:solidFill>
          </p:spPr>
          <p:txBody>
            <a:bodyPr/>
            <a:lstStyle/>
            <a:p>
              <a:endParaRPr lang="en-CA"/>
            </a:p>
          </p:txBody>
        </p:sp>
        <p:sp>
          <p:nvSpPr>
            <p:cNvPr id="11" name="TextBox 7">
              <a:extLst>
                <a:ext uri="{FF2B5EF4-FFF2-40B4-BE49-F238E27FC236}">
                  <a16:creationId xmlns:a16="http://schemas.microsoft.com/office/drawing/2014/main" id="{E8DB2CAD-DAF9-129B-16FA-B948002506B5}"/>
                </a:ext>
              </a:extLst>
            </p:cNvPr>
            <p:cNvSpPr txBox="1"/>
            <p:nvPr/>
          </p:nvSpPr>
          <p:spPr>
            <a:xfrm>
              <a:off x="79961" y="19050"/>
              <a:ext cx="692992" cy="717550"/>
            </a:xfrm>
            <a:prstGeom prst="rect">
              <a:avLst/>
            </a:prstGeom>
          </p:spPr>
          <p:txBody>
            <a:bodyPr lIns="50800" tIns="50800" rIns="50800" bIns="50800" rtlCol="0" anchor="ctr"/>
            <a:lstStyle/>
            <a:p>
              <a:pPr algn="ctr">
                <a:lnSpc>
                  <a:spcPts val="2659"/>
                </a:lnSpc>
              </a:pPr>
              <a:endParaRPr/>
            </a:p>
          </p:txBody>
        </p:sp>
      </p:grpSp>
      <p:grpSp>
        <p:nvGrpSpPr>
          <p:cNvPr id="12" name="Group 8">
            <a:extLst>
              <a:ext uri="{FF2B5EF4-FFF2-40B4-BE49-F238E27FC236}">
                <a16:creationId xmlns:a16="http://schemas.microsoft.com/office/drawing/2014/main" id="{49A07A55-7100-CEE9-41F0-A5D8C4F3B228}"/>
              </a:ext>
            </a:extLst>
          </p:cNvPr>
          <p:cNvGrpSpPr/>
          <p:nvPr userDrawn="1"/>
        </p:nvGrpSpPr>
        <p:grpSpPr>
          <a:xfrm>
            <a:off x="-1947031" y="-573034"/>
            <a:ext cx="5985631" cy="5853528"/>
            <a:chOff x="0" y="0"/>
            <a:chExt cx="6350000" cy="6349975"/>
          </a:xfrm>
        </p:grpSpPr>
        <p:sp>
          <p:nvSpPr>
            <p:cNvPr id="13" name="Freeform 9">
              <a:extLst>
                <a:ext uri="{FF2B5EF4-FFF2-40B4-BE49-F238E27FC236}">
                  <a16:creationId xmlns:a16="http://schemas.microsoft.com/office/drawing/2014/main" id="{990D5F0D-748A-F295-77CD-AB0FF603E8DE}"/>
                </a:ext>
              </a:extLst>
            </p:cNvPr>
            <p:cNvSpPr/>
            <p:nvPr/>
          </p:nvSpPr>
          <p:spPr>
            <a:xfrm>
              <a:off x="0" y="0"/>
              <a:ext cx="6350000" cy="6349975"/>
            </a:xfrm>
            <a:custGeom>
              <a:avLst/>
              <a:gdLst/>
              <a:ahLst/>
              <a:cxnLst/>
              <a:rect l="l" t="t" r="r" b="b"/>
              <a:pathLst>
                <a:path w="6350000" h="6349975">
                  <a:moveTo>
                    <a:pt x="6350000" y="3175025"/>
                  </a:moveTo>
                  <a:cubicBezTo>
                    <a:pt x="6350000" y="4928451"/>
                    <a:pt x="4928476" y="6349975"/>
                    <a:pt x="3175000" y="6349975"/>
                  </a:cubicBezTo>
                  <a:cubicBezTo>
                    <a:pt x="1421498" y="6349975"/>
                    <a:pt x="0" y="4928451"/>
                    <a:pt x="0" y="3175025"/>
                  </a:cubicBezTo>
                  <a:cubicBezTo>
                    <a:pt x="0" y="1421511"/>
                    <a:pt x="1421498" y="0"/>
                    <a:pt x="3175000" y="0"/>
                  </a:cubicBezTo>
                  <a:cubicBezTo>
                    <a:pt x="4928502" y="0"/>
                    <a:pt x="6350000" y="1421511"/>
                    <a:pt x="6350000" y="3175025"/>
                  </a:cubicBezTo>
                  <a:close/>
                </a:path>
              </a:pathLst>
            </a:custGeom>
            <a:solidFill>
              <a:srgbClr val="FFFFFF"/>
            </a:solidFill>
            <a:ln w="12700">
              <a:noFill/>
            </a:ln>
          </p:spPr>
          <p:txBody>
            <a:bodyPr/>
            <a:lstStyle/>
            <a:p>
              <a:endParaRPr lang="en-CA"/>
            </a:p>
          </p:txBody>
        </p:sp>
      </p:grpSp>
    </p:spTree>
    <p:extLst>
      <p:ext uri="{BB962C8B-B14F-4D97-AF65-F5344CB8AC3E}">
        <p14:creationId xmlns:p14="http://schemas.microsoft.com/office/powerpoint/2010/main" val="33552969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6" r:id="rId4"/>
    <p:sldLayoutId id="2147483667" r:id="rId5"/>
    <p:sldLayoutId id="2147483670" r:id="rId6"/>
    <p:sldLayoutId id="2147483671" r:id="rId7"/>
  </p:sldLayoutIdLst>
  <p:txStyles>
    <p:titleStyle>
      <a:lvl1pPr algn="l" defTabSz="914400" rtl="0" eaLnBrk="1" latinLnBrk="0" hangingPunct="1">
        <a:lnSpc>
          <a:spcPct val="90000"/>
        </a:lnSpc>
        <a:spcBef>
          <a:spcPct val="0"/>
        </a:spcBef>
        <a:buNone/>
        <a:defRPr sz="4400" b="1" kern="1200">
          <a:solidFill>
            <a:schemeClr val="accent4"/>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2A9CA99-28AC-9A56-DF7B-E9F3E0106914}"/>
              </a:ext>
            </a:extLst>
          </p:cNvPr>
          <p:cNvSpPr>
            <a:spLocks noGrp="1"/>
          </p:cNvSpPr>
          <p:nvPr>
            <p:ph type="body" idx="1"/>
          </p:nvPr>
        </p:nvSpPr>
        <p:spPr>
          <a:xfrm>
            <a:off x="3028334" y="1825625"/>
            <a:ext cx="8325465"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Date Placeholder 3">
            <a:extLst>
              <a:ext uri="{FF2B5EF4-FFF2-40B4-BE49-F238E27FC236}">
                <a16:creationId xmlns:a16="http://schemas.microsoft.com/office/drawing/2014/main" id="{7CFF7D87-FFAF-DC8B-1C0B-6F26D1C36A1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DDD2672-AF2A-4F89-84D0-798B63A5A0EA}" type="datetimeFigureOut">
              <a:rPr lang="en-CA" smtClean="0"/>
              <a:t>2024-04-02</a:t>
            </a:fld>
            <a:endParaRPr lang="en-CA"/>
          </a:p>
        </p:txBody>
      </p:sp>
      <p:sp>
        <p:nvSpPr>
          <p:cNvPr id="5" name="Footer Placeholder 4">
            <a:extLst>
              <a:ext uri="{FF2B5EF4-FFF2-40B4-BE49-F238E27FC236}">
                <a16:creationId xmlns:a16="http://schemas.microsoft.com/office/drawing/2014/main" id="{29B842C3-CF6D-9AA2-0A19-B42522202BF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C77578A2-C53F-8E0C-CFE9-E0C095126F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69FD8CF-8227-46A0-9656-EFD00EDC6968}" type="slidenum">
              <a:rPr lang="en-CA" smtClean="0"/>
              <a:t>‹#›</a:t>
            </a:fld>
            <a:endParaRPr lang="en-CA"/>
          </a:p>
        </p:txBody>
      </p:sp>
      <p:grpSp>
        <p:nvGrpSpPr>
          <p:cNvPr id="7" name="Group 11">
            <a:extLst>
              <a:ext uri="{FF2B5EF4-FFF2-40B4-BE49-F238E27FC236}">
                <a16:creationId xmlns:a16="http://schemas.microsoft.com/office/drawing/2014/main" id="{7C354C1F-69A5-8872-0774-187AC12EBB32}"/>
              </a:ext>
            </a:extLst>
          </p:cNvPr>
          <p:cNvGrpSpPr/>
          <p:nvPr userDrawn="1"/>
        </p:nvGrpSpPr>
        <p:grpSpPr>
          <a:xfrm>
            <a:off x="3028335" y="479433"/>
            <a:ext cx="11941770" cy="1004516"/>
            <a:chOff x="0" y="0"/>
            <a:chExt cx="3049338" cy="256504"/>
          </a:xfrm>
        </p:grpSpPr>
        <p:sp>
          <p:nvSpPr>
            <p:cNvPr id="8" name="Freeform 12">
              <a:extLst>
                <a:ext uri="{FF2B5EF4-FFF2-40B4-BE49-F238E27FC236}">
                  <a16:creationId xmlns:a16="http://schemas.microsoft.com/office/drawing/2014/main" id="{C4C5EA5A-CE7F-A0CC-F5CB-81D5BD3BA409}"/>
                </a:ext>
              </a:extLst>
            </p:cNvPr>
            <p:cNvSpPr/>
            <p:nvPr/>
          </p:nvSpPr>
          <p:spPr>
            <a:xfrm>
              <a:off x="0" y="0"/>
              <a:ext cx="3049338" cy="256504"/>
            </a:xfrm>
            <a:custGeom>
              <a:avLst/>
              <a:gdLst/>
              <a:ahLst/>
              <a:cxnLst/>
              <a:rect l="l" t="t" r="r" b="b"/>
              <a:pathLst>
                <a:path w="3049338" h="256504">
                  <a:moveTo>
                    <a:pt x="0" y="0"/>
                  </a:moveTo>
                  <a:lnTo>
                    <a:pt x="3049338" y="0"/>
                  </a:lnTo>
                  <a:lnTo>
                    <a:pt x="3049338" y="256504"/>
                  </a:lnTo>
                  <a:lnTo>
                    <a:pt x="0" y="256504"/>
                  </a:lnTo>
                  <a:close/>
                </a:path>
              </a:pathLst>
            </a:custGeom>
            <a:gradFill flip="none" rotWithShape="1">
              <a:gsLst>
                <a:gs pos="0">
                  <a:schemeClr val="accent4">
                    <a:lumMod val="20000"/>
                    <a:lumOff val="80000"/>
                  </a:schemeClr>
                </a:gs>
                <a:gs pos="46000">
                  <a:schemeClr val="accent4"/>
                </a:gs>
                <a:gs pos="100000">
                  <a:schemeClr val="accent4">
                    <a:lumMod val="75000"/>
                  </a:schemeClr>
                </a:gs>
              </a:gsLst>
              <a:lin ang="10800000" scaled="1"/>
              <a:tileRect/>
            </a:gradFill>
          </p:spPr>
          <p:txBody>
            <a:bodyPr/>
            <a:lstStyle/>
            <a:p>
              <a:endParaRPr lang="en-CA" dirty="0"/>
            </a:p>
          </p:txBody>
        </p:sp>
        <p:sp>
          <p:nvSpPr>
            <p:cNvPr id="9" name="TextBox 13">
              <a:extLst>
                <a:ext uri="{FF2B5EF4-FFF2-40B4-BE49-F238E27FC236}">
                  <a16:creationId xmlns:a16="http://schemas.microsoft.com/office/drawing/2014/main" id="{9155D08C-E1EC-371A-72EB-91730D50D305}"/>
                </a:ext>
              </a:extLst>
            </p:cNvPr>
            <p:cNvSpPr txBox="1"/>
            <p:nvPr/>
          </p:nvSpPr>
          <p:spPr>
            <a:xfrm>
              <a:off x="0" y="-57150"/>
              <a:ext cx="3049338" cy="313654"/>
            </a:xfrm>
            <a:prstGeom prst="rect">
              <a:avLst/>
            </a:prstGeom>
          </p:spPr>
          <p:txBody>
            <a:bodyPr lIns="50800" tIns="50800" rIns="50800" bIns="50800" rtlCol="0" anchor="ctr"/>
            <a:lstStyle/>
            <a:p>
              <a:pPr algn="ctr">
                <a:lnSpc>
                  <a:spcPts val="2659"/>
                </a:lnSpc>
              </a:pPr>
              <a:endParaRPr/>
            </a:p>
          </p:txBody>
        </p:sp>
      </p:grpSp>
      <p:grpSp>
        <p:nvGrpSpPr>
          <p:cNvPr id="10" name="Group 10">
            <a:extLst>
              <a:ext uri="{FF2B5EF4-FFF2-40B4-BE49-F238E27FC236}">
                <a16:creationId xmlns:a16="http://schemas.microsoft.com/office/drawing/2014/main" id="{1457C705-2819-9448-426E-18EF72FE298A}"/>
              </a:ext>
            </a:extLst>
          </p:cNvPr>
          <p:cNvGrpSpPr/>
          <p:nvPr userDrawn="1"/>
        </p:nvGrpSpPr>
        <p:grpSpPr>
          <a:xfrm>
            <a:off x="2224446" y="381444"/>
            <a:ext cx="1169977" cy="1169973"/>
            <a:chOff x="0" y="0"/>
            <a:chExt cx="6350000" cy="6349975"/>
          </a:xfrm>
          <a:solidFill>
            <a:srgbClr val="747880"/>
          </a:solidFill>
        </p:grpSpPr>
        <p:sp>
          <p:nvSpPr>
            <p:cNvPr id="11" name="Freeform 11">
              <a:extLst>
                <a:ext uri="{FF2B5EF4-FFF2-40B4-BE49-F238E27FC236}">
                  <a16:creationId xmlns:a16="http://schemas.microsoft.com/office/drawing/2014/main" id="{D140A4D5-8F73-31E0-92D4-7617A8447DBB}"/>
                </a:ext>
              </a:extLst>
            </p:cNvPr>
            <p:cNvSpPr/>
            <p:nvPr/>
          </p:nvSpPr>
          <p:spPr>
            <a:xfrm>
              <a:off x="0" y="0"/>
              <a:ext cx="6350000" cy="6349975"/>
            </a:xfrm>
            <a:custGeom>
              <a:avLst/>
              <a:gdLst/>
              <a:ahLst/>
              <a:cxnLst/>
              <a:rect l="l" t="t" r="r" b="b"/>
              <a:pathLst>
                <a:path w="6350000" h="6349975">
                  <a:moveTo>
                    <a:pt x="6350000" y="3175025"/>
                  </a:moveTo>
                  <a:cubicBezTo>
                    <a:pt x="6350000" y="4928451"/>
                    <a:pt x="4928476" y="6349975"/>
                    <a:pt x="3175000" y="6349975"/>
                  </a:cubicBezTo>
                  <a:cubicBezTo>
                    <a:pt x="1421498" y="6349975"/>
                    <a:pt x="0" y="4928451"/>
                    <a:pt x="0" y="3175025"/>
                  </a:cubicBezTo>
                  <a:cubicBezTo>
                    <a:pt x="0" y="1421511"/>
                    <a:pt x="1421498" y="0"/>
                    <a:pt x="3175000" y="0"/>
                  </a:cubicBezTo>
                  <a:cubicBezTo>
                    <a:pt x="4928502" y="0"/>
                    <a:pt x="6350000" y="1421511"/>
                    <a:pt x="6350000" y="3175025"/>
                  </a:cubicBezTo>
                  <a:close/>
                </a:path>
              </a:pathLst>
            </a:custGeom>
            <a:grpFill/>
            <a:ln w="12700">
              <a:noFill/>
            </a:ln>
          </p:spPr>
          <p:txBody>
            <a:bodyPr/>
            <a:lstStyle/>
            <a:p>
              <a:endParaRPr lang="en-CA" dirty="0"/>
            </a:p>
          </p:txBody>
        </p:sp>
      </p:grpSp>
      <p:sp>
        <p:nvSpPr>
          <p:cNvPr id="2" name="Title Placeholder 1">
            <a:extLst>
              <a:ext uri="{FF2B5EF4-FFF2-40B4-BE49-F238E27FC236}">
                <a16:creationId xmlns:a16="http://schemas.microsoft.com/office/drawing/2014/main" id="{2D0638E4-2752-6402-9D4A-40BBA149EF15}"/>
              </a:ext>
            </a:extLst>
          </p:cNvPr>
          <p:cNvSpPr>
            <a:spLocks noGrp="1"/>
          </p:cNvSpPr>
          <p:nvPr>
            <p:ph type="title"/>
          </p:nvPr>
        </p:nvSpPr>
        <p:spPr>
          <a:xfrm>
            <a:off x="3581400" y="365125"/>
            <a:ext cx="7772400" cy="1325563"/>
          </a:xfrm>
          <a:prstGeom prst="rect">
            <a:avLst/>
          </a:prstGeom>
        </p:spPr>
        <p:txBody>
          <a:bodyPr vert="horz" lIns="91440" tIns="45720" rIns="91440" bIns="45720" rtlCol="0" anchor="ctr">
            <a:normAutofit/>
          </a:bodyPr>
          <a:lstStyle/>
          <a:p>
            <a:r>
              <a:rPr lang="en-US" dirty="0"/>
              <a:t>Click to edit Master title style</a:t>
            </a:r>
            <a:endParaRPr lang="en-CA" dirty="0"/>
          </a:p>
        </p:txBody>
      </p:sp>
      <p:pic>
        <p:nvPicPr>
          <p:cNvPr id="12" name="Picture 11" descr="A red and black logo&#10;&#10;Description automatically generated">
            <a:extLst>
              <a:ext uri="{FF2B5EF4-FFF2-40B4-BE49-F238E27FC236}">
                <a16:creationId xmlns:a16="http://schemas.microsoft.com/office/drawing/2014/main" id="{8243D06A-C226-2EC8-4D6D-0ABEF319732C}"/>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9864597" y="6176963"/>
            <a:ext cx="1946403" cy="537578"/>
          </a:xfrm>
          <a:prstGeom prst="rect">
            <a:avLst/>
          </a:prstGeom>
        </p:spPr>
      </p:pic>
    </p:spTree>
    <p:extLst>
      <p:ext uri="{BB962C8B-B14F-4D97-AF65-F5344CB8AC3E}">
        <p14:creationId xmlns:p14="http://schemas.microsoft.com/office/powerpoint/2010/main" val="71029388"/>
      </p:ext>
    </p:extLst>
  </p:cSld>
  <p:clrMap bg1="lt1" tx1="dk1" bg2="lt2" tx2="dk2" accent1="accent1" accent2="accent2" accent3="accent3" accent4="accent4" accent5="accent5" accent6="accent6" hlink="hlink" folHlink="folHlink"/>
  <p:sldLayoutIdLst>
    <p:sldLayoutId id="2147483674" r:id="rId1"/>
    <p:sldLayoutId id="2147483676" r:id="rId2"/>
    <p:sldLayoutId id="2147483677" r:id="rId3"/>
    <p:sldLayoutId id="2147483678" r:id="rId4"/>
    <p:sldLayoutId id="2147483679" r:id="rId5"/>
    <p:sldLayoutId id="2147483680" r:id="rId6"/>
    <p:sldLayoutId id="2147483681" r:id="rId7"/>
    <p:sldLayoutId id="2147483682" r:id="rId8"/>
  </p:sldLayoutIdLst>
  <p:txStyles>
    <p:titleStyle>
      <a:lvl1pPr algn="l"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D3D93-0F1E-6089-5151-BFF6EB8ADFD4}"/>
              </a:ext>
            </a:extLst>
          </p:cNvPr>
          <p:cNvSpPr>
            <a:spLocks noGrp="1"/>
          </p:cNvSpPr>
          <p:nvPr>
            <p:ph type="ctrTitle"/>
          </p:nvPr>
        </p:nvSpPr>
        <p:spPr/>
        <p:txBody>
          <a:bodyPr>
            <a:normAutofit fontScale="90000"/>
          </a:bodyPr>
          <a:lstStyle/>
          <a:p>
            <a:pPr algn="r"/>
            <a:r>
              <a:rPr lang="en-CA" dirty="0"/>
              <a:t>YOUNG PROFESSIONAL AWARD</a:t>
            </a:r>
          </a:p>
        </p:txBody>
      </p:sp>
      <p:sp>
        <p:nvSpPr>
          <p:cNvPr id="3" name="Subtitle 2">
            <a:extLst>
              <a:ext uri="{FF2B5EF4-FFF2-40B4-BE49-F238E27FC236}">
                <a16:creationId xmlns:a16="http://schemas.microsoft.com/office/drawing/2014/main" id="{1D90FD5A-FFF9-467A-0567-47111DEF95AA}"/>
              </a:ext>
            </a:extLst>
          </p:cNvPr>
          <p:cNvSpPr>
            <a:spLocks noGrp="1"/>
          </p:cNvSpPr>
          <p:nvPr>
            <p:ph type="subTitle" idx="1"/>
          </p:nvPr>
        </p:nvSpPr>
        <p:spPr/>
        <p:txBody>
          <a:bodyPr/>
          <a:lstStyle/>
          <a:p>
            <a:endParaRPr lang="en-CA" dirty="0"/>
          </a:p>
        </p:txBody>
      </p:sp>
    </p:spTree>
    <p:extLst>
      <p:ext uri="{BB962C8B-B14F-4D97-AF65-F5344CB8AC3E}">
        <p14:creationId xmlns:p14="http://schemas.microsoft.com/office/powerpoint/2010/main" val="28710003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0A24095-B180-AD9D-5DCB-2BAC7C158E02}"/>
              </a:ext>
            </a:extLst>
          </p:cNvPr>
          <p:cNvSpPr>
            <a:spLocks noGrp="1"/>
          </p:cNvSpPr>
          <p:nvPr>
            <p:ph type="title"/>
          </p:nvPr>
        </p:nvSpPr>
        <p:spPr>
          <a:xfrm>
            <a:off x="3581400" y="365125"/>
            <a:ext cx="8610600" cy="1325563"/>
          </a:xfrm>
        </p:spPr>
        <p:txBody>
          <a:bodyPr>
            <a:normAutofit/>
          </a:bodyPr>
          <a:lstStyle/>
          <a:p>
            <a:r>
              <a:rPr lang="en-CA" sz="4000" dirty="0"/>
              <a:t>Commitment to Club Management</a:t>
            </a:r>
          </a:p>
        </p:txBody>
      </p:sp>
      <p:sp>
        <p:nvSpPr>
          <p:cNvPr id="6" name="Content Placeholder 5">
            <a:extLst>
              <a:ext uri="{FF2B5EF4-FFF2-40B4-BE49-F238E27FC236}">
                <a16:creationId xmlns:a16="http://schemas.microsoft.com/office/drawing/2014/main" id="{623B2613-08A2-262F-3906-7A3E460DFC18}"/>
              </a:ext>
            </a:extLst>
          </p:cNvPr>
          <p:cNvSpPr>
            <a:spLocks noGrp="1"/>
          </p:cNvSpPr>
          <p:nvPr>
            <p:ph idx="1"/>
          </p:nvPr>
        </p:nvSpPr>
        <p:spPr/>
        <p:txBody>
          <a:bodyPr/>
          <a:lstStyle/>
          <a:p>
            <a:endParaRPr lang="en-CA"/>
          </a:p>
        </p:txBody>
      </p:sp>
    </p:spTree>
    <p:extLst>
      <p:ext uri="{BB962C8B-B14F-4D97-AF65-F5344CB8AC3E}">
        <p14:creationId xmlns:p14="http://schemas.microsoft.com/office/powerpoint/2010/main" val="6268362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9BA34BD-51DC-B4D3-9496-E4B0B0D9026C}"/>
              </a:ext>
            </a:extLst>
          </p:cNvPr>
          <p:cNvSpPr>
            <a:spLocks noGrp="1"/>
          </p:cNvSpPr>
          <p:nvPr>
            <p:ph type="title"/>
          </p:nvPr>
        </p:nvSpPr>
        <p:spPr/>
        <p:txBody>
          <a:bodyPr/>
          <a:lstStyle/>
          <a:p>
            <a:r>
              <a:rPr lang="en-US" dirty="0"/>
              <a:t>Additional materials</a:t>
            </a:r>
            <a:endParaRPr lang="en-CA" i="1" dirty="0"/>
          </a:p>
        </p:txBody>
      </p:sp>
      <p:sp>
        <p:nvSpPr>
          <p:cNvPr id="6" name="Content Placeholder 5">
            <a:extLst>
              <a:ext uri="{FF2B5EF4-FFF2-40B4-BE49-F238E27FC236}">
                <a16:creationId xmlns:a16="http://schemas.microsoft.com/office/drawing/2014/main" id="{36F95932-92A0-2383-37F5-89C45DB76A4D}"/>
              </a:ext>
            </a:extLst>
          </p:cNvPr>
          <p:cNvSpPr>
            <a:spLocks noGrp="1"/>
          </p:cNvSpPr>
          <p:nvPr>
            <p:ph idx="1"/>
          </p:nvPr>
        </p:nvSpPr>
        <p:spPr/>
        <p:txBody>
          <a:bodyPr>
            <a:normAutofit/>
          </a:bodyPr>
          <a:lstStyle/>
          <a:p>
            <a:pPr>
              <a:buFont typeface="Courier New" panose="02070309020205020404" pitchFamily="49" charset="0"/>
              <a:buChar char="o"/>
            </a:pPr>
            <a:r>
              <a:rPr lang="en-CA" dirty="0"/>
              <a:t> A one-page letter of recommendation from the nominee’s current employer. </a:t>
            </a:r>
          </a:p>
          <a:p>
            <a:pPr>
              <a:buFont typeface="Courier New" panose="02070309020205020404" pitchFamily="49" charset="0"/>
              <a:buChar char="o"/>
            </a:pPr>
            <a:endParaRPr lang="en-CA" dirty="0"/>
          </a:p>
          <a:p>
            <a:pPr>
              <a:buFont typeface="Courier New" panose="02070309020205020404" pitchFamily="49" charset="0"/>
              <a:buChar char="o"/>
            </a:pPr>
            <a:endParaRPr lang="en-CA" dirty="0"/>
          </a:p>
          <a:p>
            <a:pPr>
              <a:buFont typeface="Courier New" panose="02070309020205020404" pitchFamily="49" charset="0"/>
              <a:buChar char="o"/>
            </a:pPr>
            <a:r>
              <a:rPr lang="en-CA" dirty="0"/>
              <a:t> A photograph of the nominee in high-resolution (400 MB) jpg format.</a:t>
            </a:r>
          </a:p>
        </p:txBody>
      </p:sp>
    </p:spTree>
    <p:extLst>
      <p:ext uri="{BB962C8B-B14F-4D97-AF65-F5344CB8AC3E}">
        <p14:creationId xmlns:p14="http://schemas.microsoft.com/office/powerpoint/2010/main" val="23055774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B991174-822C-3ED6-6478-D26D5DE1CF2E}"/>
              </a:ext>
            </a:extLst>
          </p:cNvPr>
          <p:cNvSpPr>
            <a:spLocks noGrp="1"/>
          </p:cNvSpPr>
          <p:nvPr>
            <p:ph type="title"/>
          </p:nvPr>
        </p:nvSpPr>
        <p:spPr/>
        <p:txBody>
          <a:bodyPr/>
          <a:lstStyle/>
          <a:p>
            <a:r>
              <a:rPr lang="en-US" dirty="0"/>
              <a:t>Next Steps</a:t>
            </a:r>
            <a:endParaRPr lang="en-CA" dirty="0"/>
          </a:p>
        </p:txBody>
      </p:sp>
      <p:sp>
        <p:nvSpPr>
          <p:cNvPr id="6" name="Content Placeholder 5">
            <a:extLst>
              <a:ext uri="{FF2B5EF4-FFF2-40B4-BE49-F238E27FC236}">
                <a16:creationId xmlns:a16="http://schemas.microsoft.com/office/drawing/2014/main" id="{84BBD403-858C-A3D3-C0E8-969F3E04AF49}"/>
              </a:ext>
            </a:extLst>
          </p:cNvPr>
          <p:cNvSpPr>
            <a:spLocks noGrp="1"/>
          </p:cNvSpPr>
          <p:nvPr>
            <p:ph idx="1"/>
          </p:nvPr>
        </p:nvSpPr>
        <p:spPr/>
        <p:txBody>
          <a:bodyPr/>
          <a:lstStyle/>
          <a:p>
            <a:pPr>
              <a:buFont typeface="Courier New" panose="02070309020205020404" pitchFamily="49" charset="0"/>
              <a:buChar char="o"/>
            </a:pPr>
            <a:r>
              <a:rPr lang="en-CA" dirty="0"/>
              <a:t> Email application to events@thecmac.ca.</a:t>
            </a:r>
          </a:p>
          <a:p>
            <a:pPr>
              <a:buFont typeface="Courier New" panose="02070309020205020404" pitchFamily="49" charset="0"/>
              <a:buChar char="o"/>
            </a:pPr>
            <a:r>
              <a:rPr lang="en-CA" dirty="0">
                <a:solidFill>
                  <a:schemeClr val="accent4"/>
                </a:solidFill>
              </a:rPr>
              <a:t> All nominees must be informed of the application submission.</a:t>
            </a:r>
          </a:p>
          <a:p>
            <a:pPr>
              <a:buFont typeface="Courier New" panose="02070309020205020404" pitchFamily="49" charset="0"/>
              <a:buChar char="o"/>
            </a:pPr>
            <a:r>
              <a:rPr lang="en-CA" dirty="0"/>
              <a:t> All communications from CMAC will be directed to the nominator during the review process.</a:t>
            </a:r>
          </a:p>
          <a:p>
            <a:pPr>
              <a:buFont typeface="Courier New" panose="02070309020205020404" pitchFamily="49" charset="0"/>
              <a:buChar char="o"/>
            </a:pPr>
            <a:r>
              <a:rPr lang="en-CA" dirty="0">
                <a:solidFill>
                  <a:schemeClr val="accent4"/>
                </a:solidFill>
              </a:rPr>
              <a:t> Incomplete submissions will not be included in the committee review process.</a:t>
            </a:r>
          </a:p>
        </p:txBody>
      </p:sp>
    </p:spTree>
    <p:extLst>
      <p:ext uri="{BB962C8B-B14F-4D97-AF65-F5344CB8AC3E}">
        <p14:creationId xmlns:p14="http://schemas.microsoft.com/office/powerpoint/2010/main" val="607800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99FE9F38-6B7D-18FA-1D44-702C96510817}"/>
              </a:ext>
            </a:extLst>
          </p:cNvPr>
          <p:cNvSpPr>
            <a:spLocks noGrp="1"/>
          </p:cNvSpPr>
          <p:nvPr>
            <p:ph type="pic" idx="1"/>
          </p:nvPr>
        </p:nvSpPr>
        <p:spPr/>
        <p:txBody>
          <a:bodyPr/>
          <a:lstStyle/>
          <a:p>
            <a:endParaRPr lang="en-CA"/>
          </a:p>
        </p:txBody>
      </p:sp>
      <p:sp>
        <p:nvSpPr>
          <p:cNvPr id="6" name="Text Placeholder 5">
            <a:extLst>
              <a:ext uri="{FF2B5EF4-FFF2-40B4-BE49-F238E27FC236}">
                <a16:creationId xmlns:a16="http://schemas.microsoft.com/office/drawing/2014/main" id="{0C2A1BE5-F197-A8F2-7BE8-32E222AD9F5E}"/>
              </a:ext>
            </a:extLst>
          </p:cNvPr>
          <p:cNvSpPr>
            <a:spLocks noGrp="1"/>
          </p:cNvSpPr>
          <p:nvPr>
            <p:ph type="body" sz="half" idx="2"/>
          </p:nvPr>
        </p:nvSpPr>
        <p:spPr/>
        <p:txBody>
          <a:bodyPr>
            <a:normAutofit/>
          </a:bodyPr>
          <a:lstStyle/>
          <a:p>
            <a:r>
              <a:rPr lang="en-US" sz="2400" b="1" dirty="0"/>
              <a:t>Name: </a:t>
            </a:r>
          </a:p>
          <a:p>
            <a:endParaRPr lang="en-US" sz="2400" b="1" dirty="0"/>
          </a:p>
          <a:p>
            <a:r>
              <a:rPr lang="en-US" sz="2400" b="1" dirty="0"/>
              <a:t>Job Title: </a:t>
            </a:r>
          </a:p>
          <a:p>
            <a:endParaRPr lang="en-US" sz="2400" b="1" dirty="0"/>
          </a:p>
          <a:p>
            <a:r>
              <a:rPr lang="en-US" sz="2400" b="1" dirty="0"/>
              <a:t>Club: </a:t>
            </a:r>
          </a:p>
          <a:p>
            <a:endParaRPr lang="en-US" sz="2400" b="1" dirty="0"/>
          </a:p>
          <a:p>
            <a:r>
              <a:rPr lang="en-US" sz="2400" b="1" dirty="0"/>
              <a:t>Phone:</a:t>
            </a:r>
          </a:p>
          <a:p>
            <a:r>
              <a:rPr lang="en-US" sz="2400" b="1" dirty="0"/>
              <a:t>Email:</a:t>
            </a:r>
            <a:endParaRPr lang="en-US" b="1" dirty="0"/>
          </a:p>
        </p:txBody>
      </p:sp>
      <p:sp>
        <p:nvSpPr>
          <p:cNvPr id="4" name="Title 3">
            <a:extLst>
              <a:ext uri="{FF2B5EF4-FFF2-40B4-BE49-F238E27FC236}">
                <a16:creationId xmlns:a16="http://schemas.microsoft.com/office/drawing/2014/main" id="{D446B1D1-6683-28CB-91AA-C9793ABF3A39}"/>
              </a:ext>
            </a:extLst>
          </p:cNvPr>
          <p:cNvSpPr>
            <a:spLocks noGrp="1"/>
          </p:cNvSpPr>
          <p:nvPr>
            <p:ph type="title"/>
          </p:nvPr>
        </p:nvSpPr>
        <p:spPr/>
        <p:txBody>
          <a:bodyPr/>
          <a:lstStyle/>
          <a:p>
            <a:r>
              <a:rPr lang="en-US" dirty="0"/>
              <a:t>Nominee Information</a:t>
            </a:r>
            <a:endParaRPr lang="en-CA" dirty="0"/>
          </a:p>
        </p:txBody>
      </p:sp>
    </p:spTree>
    <p:extLst>
      <p:ext uri="{BB962C8B-B14F-4D97-AF65-F5344CB8AC3E}">
        <p14:creationId xmlns:p14="http://schemas.microsoft.com/office/powerpoint/2010/main" val="2419271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E0AF8E0-D961-F283-4519-43287C96FA77}"/>
              </a:ext>
            </a:extLst>
          </p:cNvPr>
          <p:cNvSpPr>
            <a:spLocks noGrp="1"/>
          </p:cNvSpPr>
          <p:nvPr>
            <p:ph type="title"/>
          </p:nvPr>
        </p:nvSpPr>
        <p:spPr/>
        <p:txBody>
          <a:bodyPr/>
          <a:lstStyle/>
          <a:p>
            <a:r>
              <a:rPr lang="en-US" dirty="0"/>
              <a:t>Nominator Information</a:t>
            </a:r>
            <a:endParaRPr lang="en-CA" dirty="0"/>
          </a:p>
        </p:txBody>
      </p:sp>
      <p:sp>
        <p:nvSpPr>
          <p:cNvPr id="6" name="Content Placeholder 5">
            <a:extLst>
              <a:ext uri="{FF2B5EF4-FFF2-40B4-BE49-F238E27FC236}">
                <a16:creationId xmlns:a16="http://schemas.microsoft.com/office/drawing/2014/main" id="{BA09ABE0-FAE8-7A73-04DA-A89C63EA35DA}"/>
              </a:ext>
            </a:extLst>
          </p:cNvPr>
          <p:cNvSpPr>
            <a:spLocks noGrp="1"/>
          </p:cNvSpPr>
          <p:nvPr>
            <p:ph idx="1"/>
          </p:nvPr>
        </p:nvSpPr>
        <p:spPr>
          <a:xfrm>
            <a:off x="3094074" y="1825625"/>
            <a:ext cx="8259726" cy="4351338"/>
          </a:xfrm>
        </p:spPr>
        <p:txBody>
          <a:bodyPr>
            <a:normAutofit/>
          </a:bodyPr>
          <a:lstStyle/>
          <a:p>
            <a:pPr marL="0" indent="0">
              <a:buNone/>
            </a:pPr>
            <a:r>
              <a:rPr lang="en-US" b="1" dirty="0"/>
              <a:t>Name: </a:t>
            </a:r>
          </a:p>
          <a:p>
            <a:endParaRPr lang="en-US" b="1" dirty="0"/>
          </a:p>
          <a:p>
            <a:pPr marL="0" indent="0">
              <a:buNone/>
            </a:pPr>
            <a:r>
              <a:rPr lang="en-US" b="1" dirty="0"/>
              <a:t>Job Title: </a:t>
            </a:r>
          </a:p>
          <a:p>
            <a:endParaRPr lang="en-US" b="1" dirty="0"/>
          </a:p>
          <a:p>
            <a:pPr marL="0" indent="0">
              <a:buNone/>
            </a:pPr>
            <a:r>
              <a:rPr lang="en-US" b="1" dirty="0"/>
              <a:t>Club: </a:t>
            </a:r>
            <a:endParaRPr lang="en-CA" b="1" dirty="0"/>
          </a:p>
          <a:p>
            <a:endParaRPr lang="en-CA" dirty="0"/>
          </a:p>
          <a:p>
            <a:pPr marL="0" indent="0">
              <a:buNone/>
            </a:pPr>
            <a:r>
              <a:rPr lang="en-CA" b="1" dirty="0"/>
              <a:t>Nominator Phone Number: </a:t>
            </a:r>
          </a:p>
          <a:p>
            <a:pPr marL="0" indent="0">
              <a:buNone/>
            </a:pPr>
            <a:r>
              <a:rPr lang="en-CA" b="1" dirty="0"/>
              <a:t>Nominator Email:</a:t>
            </a:r>
          </a:p>
        </p:txBody>
      </p:sp>
    </p:spTree>
    <p:extLst>
      <p:ext uri="{BB962C8B-B14F-4D97-AF65-F5344CB8AC3E}">
        <p14:creationId xmlns:p14="http://schemas.microsoft.com/office/powerpoint/2010/main" val="2280789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1C6D397-1E2F-9954-9DE4-161B0B10CFE1}"/>
              </a:ext>
            </a:extLst>
          </p:cNvPr>
          <p:cNvSpPr>
            <a:spLocks noGrp="1"/>
          </p:cNvSpPr>
          <p:nvPr>
            <p:ph type="title"/>
          </p:nvPr>
        </p:nvSpPr>
        <p:spPr/>
        <p:txBody>
          <a:bodyPr/>
          <a:lstStyle/>
          <a:p>
            <a:r>
              <a:rPr lang="en-US" dirty="0"/>
              <a:t>Basic Criteria</a:t>
            </a:r>
            <a:endParaRPr lang="en-CA" dirty="0"/>
          </a:p>
        </p:txBody>
      </p:sp>
      <p:graphicFrame>
        <p:nvGraphicFramePr>
          <p:cNvPr id="7" name="Content Placeholder 6">
            <a:extLst>
              <a:ext uri="{FF2B5EF4-FFF2-40B4-BE49-F238E27FC236}">
                <a16:creationId xmlns:a16="http://schemas.microsoft.com/office/drawing/2014/main" id="{41E6BF9D-5FB3-6C89-EEC7-8C91F277D55F}"/>
              </a:ext>
            </a:extLst>
          </p:cNvPr>
          <p:cNvGraphicFramePr>
            <a:graphicFrameLocks noGrp="1"/>
          </p:cNvGraphicFramePr>
          <p:nvPr>
            <p:ph idx="1"/>
            <p:extLst>
              <p:ext uri="{D42A27DB-BD31-4B8C-83A1-F6EECF244321}">
                <p14:modId xmlns:p14="http://schemas.microsoft.com/office/powerpoint/2010/main" val="3632989693"/>
              </p:ext>
            </p:extLst>
          </p:nvPr>
        </p:nvGraphicFramePr>
        <p:xfrm>
          <a:off x="3019648" y="1878070"/>
          <a:ext cx="8626252" cy="3350204"/>
        </p:xfrm>
        <a:graphic>
          <a:graphicData uri="http://schemas.openxmlformats.org/drawingml/2006/table">
            <a:tbl>
              <a:tblPr firstRow="1" bandRow="1">
                <a:tableStyleId>{17292A2E-F333-43FB-9621-5CBBE7FDCDCB}</a:tableStyleId>
              </a:tblPr>
              <a:tblGrid>
                <a:gridCol w="990469">
                  <a:extLst>
                    <a:ext uri="{9D8B030D-6E8A-4147-A177-3AD203B41FA5}">
                      <a16:colId xmlns:a16="http://schemas.microsoft.com/office/drawing/2014/main" val="93885960"/>
                    </a:ext>
                  </a:extLst>
                </a:gridCol>
                <a:gridCol w="896572">
                  <a:extLst>
                    <a:ext uri="{9D8B030D-6E8A-4147-A177-3AD203B41FA5}">
                      <a16:colId xmlns:a16="http://schemas.microsoft.com/office/drawing/2014/main" val="3606423011"/>
                    </a:ext>
                  </a:extLst>
                </a:gridCol>
                <a:gridCol w="6739211">
                  <a:extLst>
                    <a:ext uri="{9D8B030D-6E8A-4147-A177-3AD203B41FA5}">
                      <a16:colId xmlns:a16="http://schemas.microsoft.com/office/drawing/2014/main" val="802928512"/>
                    </a:ext>
                  </a:extLst>
                </a:gridCol>
              </a:tblGrid>
              <a:tr h="723112">
                <a:tc>
                  <a:txBody>
                    <a:bodyPr/>
                    <a:lstStyle/>
                    <a:p>
                      <a:r>
                        <a:rPr lang="en-US" dirty="0"/>
                        <a:t>YES</a:t>
                      </a:r>
                      <a:endParaRPr lang="en-CA" dirty="0"/>
                    </a:p>
                  </a:txBody>
                  <a:tcPr anchor="ctr"/>
                </a:tc>
                <a:tc>
                  <a:txBody>
                    <a:bodyPr/>
                    <a:lstStyle/>
                    <a:p>
                      <a:r>
                        <a:rPr lang="en-US" dirty="0"/>
                        <a:t>NO</a:t>
                      </a:r>
                      <a:endParaRPr lang="en-CA" dirty="0"/>
                    </a:p>
                  </a:txBody>
                  <a:tcPr anchor="ctr"/>
                </a:tc>
                <a:tc>
                  <a:txBody>
                    <a:bodyPr/>
                    <a:lstStyle/>
                    <a:p>
                      <a:r>
                        <a:rPr lang="en-US" dirty="0"/>
                        <a:t>CRITERIA</a:t>
                      </a:r>
                      <a:endParaRPr lang="en-CA" dirty="0"/>
                    </a:p>
                  </a:txBody>
                  <a:tcPr anchor="ctr"/>
                </a:tc>
                <a:extLst>
                  <a:ext uri="{0D108BD9-81ED-4DB2-BD59-A6C34878D82A}">
                    <a16:rowId xmlns:a16="http://schemas.microsoft.com/office/drawing/2014/main" val="1775511391"/>
                  </a:ext>
                </a:extLst>
              </a:tr>
              <a:tr h="867978">
                <a:tc>
                  <a:txBody>
                    <a:bodyPr/>
                    <a:lstStyle/>
                    <a:p>
                      <a:endParaRPr lang="en-CA" dirty="0"/>
                    </a:p>
                  </a:txBody>
                  <a:tcPr anchor="ctr"/>
                </a:tc>
                <a:tc>
                  <a:txBody>
                    <a:bodyPr/>
                    <a:lstStyle/>
                    <a:p>
                      <a:endParaRPr lang="en-CA" dirty="0"/>
                    </a:p>
                  </a:txBody>
                  <a:tcPr anchor="ctr"/>
                </a:tc>
                <a:tc>
                  <a:txBody>
                    <a:bodyPr/>
                    <a:lstStyle/>
                    <a:p>
                      <a:r>
                        <a:rPr lang="en-CA" sz="1800" kern="1200" dirty="0">
                          <a:solidFill>
                            <a:schemeClr val="tx1"/>
                          </a:solidFill>
                          <a:effectLst/>
                          <a:latin typeface="+mn-lt"/>
                          <a:ea typeface="+mn-ea"/>
                          <a:cs typeface="+mn-cs"/>
                        </a:rPr>
                        <a:t>The nominee is 35 years of age or under at the time of their nomination. </a:t>
                      </a:r>
                    </a:p>
                  </a:txBody>
                  <a:tcPr anchor="ctr"/>
                </a:tc>
                <a:extLst>
                  <a:ext uri="{0D108BD9-81ED-4DB2-BD59-A6C34878D82A}">
                    <a16:rowId xmlns:a16="http://schemas.microsoft.com/office/drawing/2014/main" val="850508126"/>
                  </a:ext>
                </a:extLst>
              </a:tr>
              <a:tr h="824551">
                <a:tc>
                  <a:txBody>
                    <a:bodyPr/>
                    <a:lstStyle/>
                    <a:p>
                      <a:endParaRPr lang="en-CA" dirty="0"/>
                    </a:p>
                  </a:txBody>
                  <a:tcPr anchor="ctr"/>
                </a:tc>
                <a:tc>
                  <a:txBody>
                    <a:bodyPr/>
                    <a:lstStyle/>
                    <a:p>
                      <a:endParaRPr lang="en-CA" dirty="0"/>
                    </a:p>
                  </a:txBody>
                  <a:tcPr anchor="ctr"/>
                </a:tc>
                <a:tc>
                  <a:txBody>
                    <a:bodyPr/>
                    <a:lstStyle/>
                    <a:p>
                      <a:r>
                        <a:rPr lang="en-CA" sz="1800" kern="1200" dirty="0">
                          <a:solidFill>
                            <a:schemeClr val="tx1"/>
                          </a:solidFill>
                          <a:effectLst/>
                          <a:latin typeface="+mn-lt"/>
                          <a:ea typeface="+mn-ea"/>
                          <a:cs typeface="+mn-cs"/>
                        </a:rPr>
                        <a:t>The nominee has been active in the club management industry for less than five years.</a:t>
                      </a:r>
                    </a:p>
                  </a:txBody>
                  <a:tcPr anchor="ctr"/>
                </a:tc>
                <a:extLst>
                  <a:ext uri="{0D108BD9-81ED-4DB2-BD59-A6C34878D82A}">
                    <a16:rowId xmlns:a16="http://schemas.microsoft.com/office/drawing/2014/main" val="479393544"/>
                  </a:ext>
                </a:extLst>
              </a:tr>
              <a:tr h="934563">
                <a:tc>
                  <a:txBody>
                    <a:bodyPr/>
                    <a:lstStyle/>
                    <a:p>
                      <a:endParaRPr lang="en-CA" dirty="0"/>
                    </a:p>
                  </a:txBody>
                  <a:tcPr anchor="ctr"/>
                </a:tc>
                <a:tc>
                  <a:txBody>
                    <a:bodyPr/>
                    <a:lstStyle/>
                    <a:p>
                      <a:endParaRPr lang="en-CA" dirty="0"/>
                    </a:p>
                  </a:txBody>
                  <a:tcPr anchor="ctr"/>
                </a:tc>
                <a:tc>
                  <a:txBody>
                    <a:bodyPr/>
                    <a:lstStyle/>
                    <a:p>
                      <a:r>
                        <a:rPr lang="en-CA" sz="1800" kern="1200" dirty="0">
                          <a:solidFill>
                            <a:schemeClr val="tx1"/>
                          </a:solidFill>
                          <a:effectLst/>
                          <a:latin typeface="+mn-lt"/>
                          <a:ea typeface="+mn-ea"/>
                          <a:cs typeface="+mn-cs"/>
                        </a:rPr>
                        <a:t>The nominee is currently employed at a CMAC </a:t>
                      </a:r>
                    </a:p>
                    <a:p>
                      <a:r>
                        <a:rPr lang="en-CA" sz="1800" kern="1200" dirty="0">
                          <a:solidFill>
                            <a:schemeClr val="tx1"/>
                          </a:solidFill>
                          <a:effectLst/>
                          <a:latin typeface="+mn-lt"/>
                          <a:ea typeface="+mn-ea"/>
                          <a:cs typeface="+mn-cs"/>
                        </a:rPr>
                        <a:t>Member-affiliated club at the time of their nomination.</a:t>
                      </a:r>
                    </a:p>
                  </a:txBody>
                  <a:tcPr anchor="ctr"/>
                </a:tc>
                <a:extLst>
                  <a:ext uri="{0D108BD9-81ED-4DB2-BD59-A6C34878D82A}">
                    <a16:rowId xmlns:a16="http://schemas.microsoft.com/office/drawing/2014/main" val="3273292499"/>
                  </a:ext>
                </a:extLst>
              </a:tr>
            </a:tbl>
          </a:graphicData>
        </a:graphic>
      </p:graphicFrame>
      <p:pic>
        <p:nvPicPr>
          <p:cNvPr id="9" name="Graphic 8" descr="Checkbox Checked with solid fill">
            <a:extLst>
              <a:ext uri="{FF2B5EF4-FFF2-40B4-BE49-F238E27FC236}">
                <a16:creationId xmlns:a16="http://schemas.microsoft.com/office/drawing/2014/main" id="{495FC97B-C63D-8184-0FE3-0BE2547CEB4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6348" y="5497066"/>
            <a:ext cx="914400" cy="914400"/>
          </a:xfrm>
          <a:prstGeom prst="rect">
            <a:avLst/>
          </a:prstGeom>
        </p:spPr>
      </p:pic>
      <p:sp>
        <p:nvSpPr>
          <p:cNvPr id="12" name="TextBox 11">
            <a:extLst>
              <a:ext uri="{FF2B5EF4-FFF2-40B4-BE49-F238E27FC236}">
                <a16:creationId xmlns:a16="http://schemas.microsoft.com/office/drawing/2014/main" id="{449B2BDF-9925-CAFF-4627-AA2226370AD9}"/>
              </a:ext>
            </a:extLst>
          </p:cNvPr>
          <p:cNvSpPr txBox="1"/>
          <p:nvPr/>
        </p:nvSpPr>
        <p:spPr>
          <a:xfrm>
            <a:off x="1510748" y="5415657"/>
            <a:ext cx="5227982" cy="1077218"/>
          </a:xfrm>
          <a:prstGeom prst="rect">
            <a:avLst/>
          </a:prstGeom>
          <a:solidFill>
            <a:schemeClr val="accent4"/>
          </a:solidFill>
          <a:ln>
            <a:solidFill>
              <a:schemeClr val="accent4"/>
            </a:solidFill>
          </a:ln>
        </p:spPr>
        <p:txBody>
          <a:bodyPr wrap="square" rtlCol="0">
            <a:spAutoFit/>
          </a:bodyPr>
          <a:lstStyle/>
          <a:p>
            <a:r>
              <a:rPr lang="en-US" sz="1600" b="1" dirty="0">
                <a:solidFill>
                  <a:schemeClr val="bg1"/>
                </a:solidFill>
              </a:rPr>
              <a:t>Tip: </a:t>
            </a:r>
            <a:r>
              <a:rPr lang="en-US" sz="1600" b="1" i="1" dirty="0">
                <a:solidFill>
                  <a:schemeClr val="bg1"/>
                </a:solidFill>
              </a:rPr>
              <a:t>Copy the check mark icon and paste it into the desired section of the table to indicate whether the nominee meets the criteria. When complete, delete this box and any extra checkmark icons. </a:t>
            </a:r>
            <a:endParaRPr lang="en-CA" sz="1600" b="1" i="1" dirty="0">
              <a:solidFill>
                <a:schemeClr val="bg1"/>
              </a:solidFill>
            </a:endParaRPr>
          </a:p>
        </p:txBody>
      </p:sp>
    </p:spTree>
    <p:extLst>
      <p:ext uri="{BB962C8B-B14F-4D97-AF65-F5344CB8AC3E}">
        <p14:creationId xmlns:p14="http://schemas.microsoft.com/office/powerpoint/2010/main" val="3464693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E14EC-CEDE-6B12-F5FE-0CF5B7B95AF2}"/>
              </a:ext>
            </a:extLst>
          </p:cNvPr>
          <p:cNvSpPr>
            <a:spLocks noGrp="1"/>
          </p:cNvSpPr>
          <p:nvPr>
            <p:ph type="title"/>
          </p:nvPr>
        </p:nvSpPr>
        <p:spPr/>
        <p:txBody>
          <a:bodyPr>
            <a:normAutofit/>
          </a:bodyPr>
          <a:lstStyle/>
          <a:p>
            <a:r>
              <a:rPr lang="en-US" sz="4000" dirty="0"/>
              <a:t>Education and Professional Development</a:t>
            </a:r>
            <a:endParaRPr lang="en-CA" sz="4000" dirty="0"/>
          </a:p>
        </p:txBody>
      </p:sp>
      <p:sp>
        <p:nvSpPr>
          <p:cNvPr id="5" name="Content Placeholder 4">
            <a:extLst>
              <a:ext uri="{FF2B5EF4-FFF2-40B4-BE49-F238E27FC236}">
                <a16:creationId xmlns:a16="http://schemas.microsoft.com/office/drawing/2014/main" id="{73D7204C-3B79-4907-A414-12B67CDAB18D}"/>
              </a:ext>
            </a:extLst>
          </p:cNvPr>
          <p:cNvSpPr>
            <a:spLocks noGrp="1"/>
          </p:cNvSpPr>
          <p:nvPr>
            <p:ph idx="1"/>
          </p:nvPr>
        </p:nvSpPr>
        <p:spPr/>
        <p:txBody>
          <a:bodyPr/>
          <a:lstStyle/>
          <a:p>
            <a:endParaRPr lang="en-CA"/>
          </a:p>
        </p:txBody>
      </p:sp>
    </p:spTree>
    <p:extLst>
      <p:ext uri="{BB962C8B-B14F-4D97-AF65-F5344CB8AC3E}">
        <p14:creationId xmlns:p14="http://schemas.microsoft.com/office/powerpoint/2010/main" val="98816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E14EC-CEDE-6B12-F5FE-0CF5B7B95AF2}"/>
              </a:ext>
            </a:extLst>
          </p:cNvPr>
          <p:cNvSpPr>
            <a:spLocks noGrp="1"/>
          </p:cNvSpPr>
          <p:nvPr>
            <p:ph type="title"/>
          </p:nvPr>
        </p:nvSpPr>
        <p:spPr/>
        <p:txBody>
          <a:bodyPr/>
          <a:lstStyle/>
          <a:p>
            <a:r>
              <a:rPr lang="en-US" dirty="0"/>
              <a:t>Professional Accomplishments</a:t>
            </a:r>
            <a:endParaRPr lang="en-CA" dirty="0"/>
          </a:p>
        </p:txBody>
      </p:sp>
      <p:sp>
        <p:nvSpPr>
          <p:cNvPr id="3" name="Content Placeholder 2">
            <a:extLst>
              <a:ext uri="{FF2B5EF4-FFF2-40B4-BE49-F238E27FC236}">
                <a16:creationId xmlns:a16="http://schemas.microsoft.com/office/drawing/2014/main" id="{B3D3F9A4-2265-011E-CEF9-0C40EDA3EF2D}"/>
              </a:ext>
            </a:extLst>
          </p:cNvPr>
          <p:cNvSpPr>
            <a:spLocks noGrp="1"/>
          </p:cNvSpPr>
          <p:nvPr>
            <p:ph sz="half" idx="1"/>
          </p:nvPr>
        </p:nvSpPr>
        <p:spPr/>
        <p:txBody>
          <a:bodyPr/>
          <a:lstStyle/>
          <a:p>
            <a:endParaRPr lang="en-CA"/>
          </a:p>
        </p:txBody>
      </p:sp>
      <p:sp>
        <p:nvSpPr>
          <p:cNvPr id="4" name="Content Placeholder 3">
            <a:extLst>
              <a:ext uri="{FF2B5EF4-FFF2-40B4-BE49-F238E27FC236}">
                <a16:creationId xmlns:a16="http://schemas.microsoft.com/office/drawing/2014/main" id="{C402874B-79B5-B391-2EE9-E27DA6EAAD33}"/>
              </a:ext>
            </a:extLst>
          </p:cNvPr>
          <p:cNvSpPr>
            <a:spLocks noGrp="1"/>
          </p:cNvSpPr>
          <p:nvPr>
            <p:ph sz="half" idx="2"/>
          </p:nvPr>
        </p:nvSpPr>
        <p:spPr/>
        <p:txBody>
          <a:bodyPr/>
          <a:lstStyle/>
          <a:p>
            <a:endParaRPr lang="en-CA"/>
          </a:p>
        </p:txBody>
      </p:sp>
    </p:spTree>
    <p:extLst>
      <p:ext uri="{BB962C8B-B14F-4D97-AF65-F5344CB8AC3E}">
        <p14:creationId xmlns:p14="http://schemas.microsoft.com/office/powerpoint/2010/main" val="3077523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97764AD-9945-5EDD-D3D5-A7DF40AE719C}"/>
              </a:ext>
            </a:extLst>
          </p:cNvPr>
          <p:cNvSpPr>
            <a:spLocks noGrp="1"/>
          </p:cNvSpPr>
          <p:nvPr>
            <p:ph type="title"/>
          </p:nvPr>
        </p:nvSpPr>
        <p:spPr/>
        <p:txBody>
          <a:bodyPr>
            <a:normAutofit/>
          </a:bodyPr>
          <a:lstStyle/>
          <a:p>
            <a:r>
              <a:rPr lang="en-CA" sz="4000" dirty="0"/>
              <a:t>Community Involvement and/or Volunteerism</a:t>
            </a:r>
          </a:p>
        </p:txBody>
      </p:sp>
      <p:sp>
        <p:nvSpPr>
          <p:cNvPr id="6" name="Content Placeholder 5">
            <a:extLst>
              <a:ext uri="{FF2B5EF4-FFF2-40B4-BE49-F238E27FC236}">
                <a16:creationId xmlns:a16="http://schemas.microsoft.com/office/drawing/2014/main" id="{6F08A733-7975-343C-9484-1D0DFB4BF501}"/>
              </a:ext>
            </a:extLst>
          </p:cNvPr>
          <p:cNvSpPr>
            <a:spLocks noGrp="1"/>
          </p:cNvSpPr>
          <p:nvPr>
            <p:ph idx="1"/>
          </p:nvPr>
        </p:nvSpPr>
        <p:spPr/>
        <p:txBody>
          <a:bodyPr/>
          <a:lstStyle/>
          <a:p>
            <a:endParaRPr lang="en-CA"/>
          </a:p>
        </p:txBody>
      </p:sp>
    </p:spTree>
    <p:extLst>
      <p:ext uri="{BB962C8B-B14F-4D97-AF65-F5344CB8AC3E}">
        <p14:creationId xmlns:p14="http://schemas.microsoft.com/office/powerpoint/2010/main" val="447682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EF2966B-D6AA-C506-BB84-3D7F065F982D}"/>
              </a:ext>
            </a:extLst>
          </p:cNvPr>
          <p:cNvSpPr>
            <a:spLocks noGrp="1"/>
          </p:cNvSpPr>
          <p:nvPr>
            <p:ph type="title"/>
          </p:nvPr>
        </p:nvSpPr>
        <p:spPr/>
        <p:txBody>
          <a:bodyPr/>
          <a:lstStyle/>
          <a:p>
            <a:r>
              <a:rPr lang="en-CA" dirty="0"/>
              <a:t>Leadership Skills</a:t>
            </a:r>
          </a:p>
        </p:txBody>
      </p:sp>
      <p:sp>
        <p:nvSpPr>
          <p:cNvPr id="6" name="Content Placeholder 5">
            <a:extLst>
              <a:ext uri="{FF2B5EF4-FFF2-40B4-BE49-F238E27FC236}">
                <a16:creationId xmlns:a16="http://schemas.microsoft.com/office/drawing/2014/main" id="{265E7268-FDEC-F3DA-1C5B-2DA2EEAFBC72}"/>
              </a:ext>
            </a:extLst>
          </p:cNvPr>
          <p:cNvSpPr>
            <a:spLocks noGrp="1"/>
          </p:cNvSpPr>
          <p:nvPr>
            <p:ph idx="1"/>
          </p:nvPr>
        </p:nvSpPr>
        <p:spPr/>
        <p:txBody>
          <a:bodyPr/>
          <a:lstStyle/>
          <a:p>
            <a:endParaRPr lang="en-CA"/>
          </a:p>
        </p:txBody>
      </p:sp>
    </p:spTree>
    <p:extLst>
      <p:ext uri="{BB962C8B-B14F-4D97-AF65-F5344CB8AC3E}">
        <p14:creationId xmlns:p14="http://schemas.microsoft.com/office/powerpoint/2010/main" val="23661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D7F6444-C917-0DA9-2218-9260E4E6557F}"/>
              </a:ext>
            </a:extLst>
          </p:cNvPr>
          <p:cNvSpPr>
            <a:spLocks noGrp="1"/>
          </p:cNvSpPr>
          <p:nvPr>
            <p:ph type="title"/>
          </p:nvPr>
        </p:nvSpPr>
        <p:spPr/>
        <p:txBody>
          <a:bodyPr/>
          <a:lstStyle/>
          <a:p>
            <a:r>
              <a:rPr lang="en-CA" dirty="0"/>
              <a:t>Future Goals and Aspirations</a:t>
            </a:r>
          </a:p>
        </p:txBody>
      </p:sp>
      <p:sp>
        <p:nvSpPr>
          <p:cNvPr id="6" name="Content Placeholder 5">
            <a:extLst>
              <a:ext uri="{FF2B5EF4-FFF2-40B4-BE49-F238E27FC236}">
                <a16:creationId xmlns:a16="http://schemas.microsoft.com/office/drawing/2014/main" id="{7BBB8D44-DB04-8836-7390-D9A518A6163D}"/>
              </a:ext>
            </a:extLst>
          </p:cNvPr>
          <p:cNvSpPr>
            <a:spLocks noGrp="1"/>
          </p:cNvSpPr>
          <p:nvPr>
            <p:ph idx="1"/>
          </p:nvPr>
        </p:nvSpPr>
        <p:spPr/>
        <p:txBody>
          <a:bodyPr/>
          <a:lstStyle/>
          <a:p>
            <a:endParaRPr lang="en-CA"/>
          </a:p>
        </p:txBody>
      </p:sp>
    </p:spTree>
    <p:extLst>
      <p:ext uri="{BB962C8B-B14F-4D97-AF65-F5344CB8AC3E}">
        <p14:creationId xmlns:p14="http://schemas.microsoft.com/office/powerpoint/2010/main" val="923485414"/>
      </p:ext>
    </p:extLst>
  </p:cSld>
  <p:clrMapOvr>
    <a:masterClrMapping/>
  </p:clrMapOvr>
</p:sld>
</file>

<file path=ppt/theme/theme1.xml><?xml version="1.0" encoding="utf-8"?>
<a:theme xmlns:a="http://schemas.openxmlformats.org/drawingml/2006/main" name="Office Theme">
  <a:themeElements>
    <a:clrScheme name="CMAC Brand Colours">
      <a:dk1>
        <a:srgbClr val="000000"/>
      </a:dk1>
      <a:lt1>
        <a:sysClr val="window" lastClr="FFFFFF"/>
      </a:lt1>
      <a:dk2>
        <a:srgbClr val="646363"/>
      </a:dk2>
      <a:lt2>
        <a:srgbClr val="C6C6C6"/>
      </a:lt2>
      <a:accent1>
        <a:srgbClr val="C8102E"/>
      </a:accent1>
      <a:accent2>
        <a:srgbClr val="AE0F0A"/>
      </a:accent2>
      <a:accent3>
        <a:srgbClr val="E84E0F"/>
      </a:accent3>
      <a:accent4>
        <a:srgbClr val="F9AF1E"/>
      </a:accent4>
      <a:accent5>
        <a:srgbClr val="522462"/>
      </a:accent5>
      <a:accent6>
        <a:srgbClr val="646363"/>
      </a:accent6>
      <a:hlink>
        <a:srgbClr val="2998E3"/>
      </a:hlink>
      <a:folHlink>
        <a:srgbClr val="8C8C8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Custom Design">
  <a:themeElements>
    <a:clrScheme name="CMAC Brand Colours">
      <a:dk1>
        <a:srgbClr val="000000"/>
      </a:dk1>
      <a:lt1>
        <a:sysClr val="window" lastClr="FFFFFF"/>
      </a:lt1>
      <a:dk2>
        <a:srgbClr val="646363"/>
      </a:dk2>
      <a:lt2>
        <a:srgbClr val="C6C6C6"/>
      </a:lt2>
      <a:accent1>
        <a:srgbClr val="C8102E"/>
      </a:accent1>
      <a:accent2>
        <a:srgbClr val="AE0F0A"/>
      </a:accent2>
      <a:accent3>
        <a:srgbClr val="E84E0F"/>
      </a:accent3>
      <a:accent4>
        <a:srgbClr val="F9AF1E"/>
      </a:accent4>
      <a:accent5>
        <a:srgbClr val="522462"/>
      </a:accent5>
      <a:accent6>
        <a:srgbClr val="646363"/>
      </a:accent6>
      <a:hlink>
        <a:srgbClr val="2998E3"/>
      </a:hlink>
      <a:folHlink>
        <a:srgbClr val="8C8C8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1_Custom Design">
  <a:themeElements>
    <a:clrScheme name="CMAC Brand Colours">
      <a:dk1>
        <a:srgbClr val="000000"/>
      </a:dk1>
      <a:lt1>
        <a:sysClr val="window" lastClr="FFFFFF"/>
      </a:lt1>
      <a:dk2>
        <a:srgbClr val="646363"/>
      </a:dk2>
      <a:lt2>
        <a:srgbClr val="C6C6C6"/>
      </a:lt2>
      <a:accent1>
        <a:srgbClr val="C8102E"/>
      </a:accent1>
      <a:accent2>
        <a:srgbClr val="AE0F0A"/>
      </a:accent2>
      <a:accent3>
        <a:srgbClr val="E84E0F"/>
      </a:accent3>
      <a:accent4>
        <a:srgbClr val="F9AF1E"/>
      </a:accent4>
      <a:accent5>
        <a:srgbClr val="522462"/>
      </a:accent5>
      <a:accent6>
        <a:srgbClr val="646363"/>
      </a:accent6>
      <a:hlink>
        <a:srgbClr val="2998E3"/>
      </a:hlink>
      <a:folHlink>
        <a:srgbClr val="8C8C8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A2FED551EBBB48B097A09B6F669CD3" ma:contentTypeVersion="20" ma:contentTypeDescription="Create a new document." ma:contentTypeScope="" ma:versionID="b51feedb8480c1784fe26beb4295f1a3">
  <xsd:schema xmlns:xsd="http://www.w3.org/2001/XMLSchema" xmlns:xs="http://www.w3.org/2001/XMLSchema" xmlns:p="http://schemas.microsoft.com/office/2006/metadata/properties" xmlns:ns2="2b204e9a-e93d-49f9-ba09-a78b733c0074" xmlns:ns3="7abbe53a-ed59-4855-b034-5ebe81c6d0da" targetNamespace="http://schemas.microsoft.com/office/2006/metadata/properties" ma:root="true" ma:fieldsID="7f0d6ca486610f3048f3c33a54c34248" ns2:_="" ns3:_="">
    <xsd:import namespace="2b204e9a-e93d-49f9-ba09-a78b733c0074"/>
    <xsd:import namespace="7abbe53a-ed59-4855-b034-5ebe81c6d0d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LengthInSeconds"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3:TaxCatchAll" minOccurs="0"/>
                <xsd:element ref="ns2:lcf76f155ced4ddcb4097134ff3c332f"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204e9a-e93d-49f9-ba09-a78b733c007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c80ddb43-2bac-41e4-8ebb-a531f2898a5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abbe53a-ed59-4855-b034-5ebe81c6d0da"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247628c5-7a81-4b01-8297-1a3afe888a83}" ma:internalName="TaxCatchAll" ma:showField="CatchAllData" ma:web="7abbe53a-ed59-4855-b034-5ebe81c6d0d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7abbe53a-ed59-4855-b034-5ebe81c6d0da" xsi:nil="true"/>
    <lcf76f155ced4ddcb4097134ff3c332f xmlns="2b204e9a-e93d-49f9-ba09-a78b733c007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678C99B0-262B-43E6-9159-1F354F4B5A3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204e9a-e93d-49f9-ba09-a78b733c0074"/>
    <ds:schemaRef ds:uri="7abbe53a-ed59-4855-b034-5ebe81c6d0d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5CFF576-FF3D-4525-B89C-B673F40CAE11}">
  <ds:schemaRefs>
    <ds:schemaRef ds:uri="http://schemas.microsoft.com/sharepoint/v3/contenttype/forms"/>
  </ds:schemaRefs>
</ds:datastoreItem>
</file>

<file path=customXml/itemProps3.xml><?xml version="1.0" encoding="utf-8"?>
<ds:datastoreItem xmlns:ds="http://schemas.openxmlformats.org/officeDocument/2006/customXml" ds:itemID="{CD8503D8-AF25-49DE-B018-91802877B074}">
  <ds:schemaRefs>
    <ds:schemaRef ds:uri="http://schemas.microsoft.com/office/2006/metadata/properties"/>
    <ds:schemaRef ds:uri="http://schemas.microsoft.com/office/infopath/2007/PartnerControls"/>
    <ds:schemaRef ds:uri="7abbe53a-ed59-4855-b034-5ebe81c6d0da"/>
    <ds:schemaRef ds:uri="2b204e9a-e93d-49f9-ba09-a78b733c0074"/>
  </ds:schemaRefs>
</ds:datastoreItem>
</file>

<file path=docProps/app.xml><?xml version="1.0" encoding="utf-8"?>
<Properties xmlns="http://schemas.openxmlformats.org/officeDocument/2006/extended-properties" xmlns:vt="http://schemas.openxmlformats.org/officeDocument/2006/docPropsVTypes">
  <TotalTime>98</TotalTime>
  <Words>397</Words>
  <Application>Microsoft Office PowerPoint</Application>
  <PresentationFormat>Widescreen</PresentationFormat>
  <Paragraphs>66</Paragraphs>
  <Slides>12</Slides>
  <Notes>8</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12</vt:i4>
      </vt:variant>
    </vt:vector>
  </HeadingPairs>
  <TitlesOfParts>
    <vt:vector size="18" baseType="lpstr">
      <vt:lpstr>Aptos</vt:lpstr>
      <vt:lpstr>Arial</vt:lpstr>
      <vt:lpstr>Courier New</vt:lpstr>
      <vt:lpstr>Office Theme</vt:lpstr>
      <vt:lpstr>Custom Design</vt:lpstr>
      <vt:lpstr>1_Custom Design</vt:lpstr>
      <vt:lpstr>YOUNG PROFESSIONAL AWARD</vt:lpstr>
      <vt:lpstr>Nominee Information</vt:lpstr>
      <vt:lpstr>Nominator Information</vt:lpstr>
      <vt:lpstr>Basic Criteria</vt:lpstr>
      <vt:lpstr>Education and Professional Development</vt:lpstr>
      <vt:lpstr>Professional Accomplishments</vt:lpstr>
      <vt:lpstr>Community Involvement and/or Volunteerism</vt:lpstr>
      <vt:lpstr>Leadership Skills</vt:lpstr>
      <vt:lpstr>Future Goals and Aspirations</vt:lpstr>
      <vt:lpstr>Commitment to Club Management</vt:lpstr>
      <vt:lpstr>Additional materials</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Amanda Cormier</dc:creator>
  <cp:lastModifiedBy>Petula Perdikoulias</cp:lastModifiedBy>
  <cp:revision>4</cp:revision>
  <dcterms:created xsi:type="dcterms:W3CDTF">2024-03-28T19:14:33Z</dcterms:created>
  <dcterms:modified xsi:type="dcterms:W3CDTF">2024-04-02T14:48:13Z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0x010100AAA2FED551EBBB48B097A09B6F669CD3</vt:lpwstr>
  </property>
  <property fmtid="{D5CDD505-2E9C-101B-9397-08002B2CF9AE}" pid="3" name="MediaServiceImageTags">
    <vt:lpwstr/>
  </property>
</Properties>
</file>