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2" r:id="rId6"/>
  </p:sldMasterIdLst>
  <p:notesMasterIdLst>
    <p:notesMasterId r:id="rId15"/>
  </p:notesMasterIdLst>
  <p:sldIdLst>
    <p:sldId id="256" r:id="rId7"/>
    <p:sldId id="258" r:id="rId8"/>
    <p:sldId id="259" r:id="rId9"/>
    <p:sldId id="260" r:id="rId10"/>
    <p:sldId id="261" r:id="rId11"/>
    <p:sldId id="262"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63" autoAdjust="0"/>
    <p:restoredTop sz="84750" autoAdjust="0"/>
  </p:normalViewPr>
  <p:slideViewPr>
    <p:cSldViewPr snapToGrid="0">
      <p:cViewPr varScale="1">
        <p:scale>
          <a:sx n="78" d="100"/>
          <a:sy n="78" d="100"/>
        </p:scale>
        <p:origin x="1205"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ula Perdikoulias" userId="01e8081c-47c8-4b3a-a809-1906194bce15" providerId="ADAL" clId="{44BE6505-A959-4E22-B70F-E67EFA1E87D2}"/>
    <pc:docChg chg="undo custSel addSld delSld modSld modMainMaster">
      <pc:chgData name="Petula Perdikoulias" userId="01e8081c-47c8-4b3a-a809-1906194bce15" providerId="ADAL" clId="{44BE6505-A959-4E22-B70F-E67EFA1E87D2}" dt="2024-04-02T19:00:07.562" v="126" actId="207"/>
      <pc:docMkLst>
        <pc:docMk/>
      </pc:docMkLst>
      <pc:sldChg chg="modSp mod">
        <pc:chgData name="Petula Perdikoulias" userId="01e8081c-47c8-4b3a-a809-1906194bce15" providerId="ADAL" clId="{44BE6505-A959-4E22-B70F-E67EFA1E87D2}" dt="2024-04-02T18:43:41.537" v="52" actId="20577"/>
        <pc:sldMkLst>
          <pc:docMk/>
          <pc:sldMk cId="2871000334" sldId="256"/>
        </pc:sldMkLst>
      </pc:sldChg>
      <pc:sldChg chg="modSp mod">
        <pc:chgData name="Petula Perdikoulias" userId="01e8081c-47c8-4b3a-a809-1906194bce15" providerId="ADAL" clId="{44BE6505-A959-4E22-B70F-E67EFA1E87D2}" dt="2024-04-02T18:54:53.856" v="102" actId="1076"/>
        <pc:sldMkLst>
          <pc:docMk/>
          <pc:sldMk cId="3464693945" sldId="260"/>
        </pc:sldMkLst>
      </pc:sldChg>
      <pc:sldChg chg="modSp mod modNotesTx">
        <pc:chgData name="Petula Perdikoulias" userId="01e8081c-47c8-4b3a-a809-1906194bce15" providerId="ADAL" clId="{44BE6505-A959-4E22-B70F-E67EFA1E87D2}" dt="2024-04-02T18:55:29.560" v="106"/>
        <pc:sldMkLst>
          <pc:docMk/>
          <pc:sldMk cId="98816721" sldId="261"/>
        </pc:sldMkLst>
      </pc:sldChg>
      <pc:sldChg chg="modSp add del mod modNotesTx">
        <pc:chgData name="Petula Perdikoulias" userId="01e8081c-47c8-4b3a-a809-1906194bce15" providerId="ADAL" clId="{44BE6505-A959-4E22-B70F-E67EFA1E87D2}" dt="2024-04-02T18:56:37.851" v="116" actId="2696"/>
        <pc:sldMkLst>
          <pc:docMk/>
          <pc:sldMk cId="3077523841" sldId="262"/>
        </pc:sldMkLst>
      </pc:sldChg>
      <pc:sldChg chg="add del">
        <pc:chgData name="Petula Perdikoulias" userId="01e8081c-47c8-4b3a-a809-1906194bce15" providerId="ADAL" clId="{44BE6505-A959-4E22-B70F-E67EFA1E87D2}" dt="2024-04-02T18:56:45.195" v="118" actId="2696"/>
        <pc:sldMkLst>
          <pc:docMk/>
          <pc:sldMk cId="447682228" sldId="263"/>
        </pc:sldMkLst>
      </pc:sldChg>
      <pc:sldChg chg="add del">
        <pc:chgData name="Petula Perdikoulias" userId="01e8081c-47c8-4b3a-a809-1906194bce15" providerId="ADAL" clId="{44BE6505-A959-4E22-B70F-E67EFA1E87D2}" dt="2024-04-02T18:56:49.951" v="119" actId="2696"/>
        <pc:sldMkLst>
          <pc:docMk/>
          <pc:sldMk cId="23661054" sldId="264"/>
        </pc:sldMkLst>
      </pc:sldChg>
      <pc:sldChg chg="del">
        <pc:chgData name="Petula Perdikoulias" userId="01e8081c-47c8-4b3a-a809-1906194bce15" providerId="ADAL" clId="{44BE6505-A959-4E22-B70F-E67EFA1E87D2}" dt="2024-04-02T18:56:53.921" v="120" actId="2696"/>
        <pc:sldMkLst>
          <pc:docMk/>
          <pc:sldMk cId="923485414" sldId="265"/>
        </pc:sldMkLst>
      </pc:sldChg>
      <pc:sldChg chg="del">
        <pc:chgData name="Petula Perdikoulias" userId="01e8081c-47c8-4b3a-a809-1906194bce15" providerId="ADAL" clId="{44BE6505-A959-4E22-B70F-E67EFA1E87D2}" dt="2024-04-02T18:56:58.540" v="121" actId="2696"/>
        <pc:sldMkLst>
          <pc:docMk/>
          <pc:sldMk cId="626836282" sldId="266"/>
        </pc:sldMkLst>
      </pc:sldChg>
      <pc:sldChg chg="modSp mod">
        <pc:chgData name="Petula Perdikoulias" userId="01e8081c-47c8-4b3a-a809-1906194bce15" providerId="ADAL" clId="{44BE6505-A959-4E22-B70F-E67EFA1E87D2}" dt="2024-04-02T18:57:08.066" v="124"/>
        <pc:sldMkLst>
          <pc:docMk/>
          <pc:sldMk cId="2305577402" sldId="267"/>
        </pc:sldMkLst>
      </pc:sldChg>
      <pc:sldChg chg="modSp mod">
        <pc:chgData name="Petula Perdikoulias" userId="01e8081c-47c8-4b3a-a809-1906194bce15" providerId="ADAL" clId="{44BE6505-A959-4E22-B70F-E67EFA1E87D2}" dt="2024-04-02T19:00:07.562" v="126" actId="207"/>
        <pc:sldMkLst>
          <pc:docMk/>
          <pc:sldMk cId="607800869" sldId="268"/>
        </pc:sldMkLst>
      </pc:sldChg>
      <pc:sldMasterChg chg="delSp modSp mod modSldLayout">
        <pc:chgData name="Petula Perdikoulias" userId="01e8081c-47c8-4b3a-a809-1906194bce15" providerId="ADAL" clId="{44BE6505-A959-4E22-B70F-E67EFA1E87D2}" dt="2024-04-02T18:44:17.486" v="55" actId="20577"/>
        <pc:sldMasterMkLst>
          <pc:docMk/>
          <pc:sldMasterMk cId="1089778267" sldId="2147483648"/>
        </pc:sldMasterMkLst>
        <pc:sldLayoutChg chg="modSp mod">
          <pc:chgData name="Petula Perdikoulias" userId="01e8081c-47c8-4b3a-a809-1906194bce15" providerId="ADAL" clId="{44BE6505-A959-4E22-B70F-E67EFA1E87D2}" dt="2024-04-02T18:44:17.486" v="55" actId="20577"/>
          <pc:sldLayoutMkLst>
            <pc:docMk/>
            <pc:sldMasterMk cId="1089778267" sldId="2147483648"/>
            <pc:sldLayoutMk cId="515301998" sldId="2147483649"/>
          </pc:sldLayoutMkLst>
        </pc:sldLayoutChg>
      </pc:sldMasterChg>
      <pc:sldMasterChg chg="modSp mod">
        <pc:chgData name="Petula Perdikoulias" userId="01e8081c-47c8-4b3a-a809-1906194bce15" providerId="ADAL" clId="{44BE6505-A959-4E22-B70F-E67EFA1E87D2}" dt="2024-04-02T18:43:02.984" v="27" actId="207"/>
        <pc:sldMasterMkLst>
          <pc:docMk/>
          <pc:sldMasterMk cId="3355296994" sldId="2147483660"/>
        </pc:sldMasterMkLst>
      </pc:sldMasterChg>
      <pc:sldMasterChg chg="modSp mod setBg">
        <pc:chgData name="Petula Perdikoulias" userId="01e8081c-47c8-4b3a-a809-1906194bce15" providerId="ADAL" clId="{44BE6505-A959-4E22-B70F-E67EFA1E87D2}" dt="2024-04-02T18:43:19.885" v="29" actId="207"/>
        <pc:sldMasterMkLst>
          <pc:docMk/>
          <pc:sldMasterMk cId="71029388" sldId="2147483672"/>
        </pc:sldMasterMkLst>
      </pc:sldMasterChg>
    </pc:docChg>
  </pc:docChgLst>
  <pc:docChgLst>
    <pc:chgData name="Petula Perdikoulias" userId="01e8081c-47c8-4b3a-a809-1906194bce15" providerId="ADAL" clId="{BE11DF70-D193-4FF2-8FB3-AC4891FB4B48}"/>
    <pc:docChg chg="modSld">
      <pc:chgData name="Petula Perdikoulias" userId="01e8081c-47c8-4b3a-a809-1906194bce15" providerId="ADAL" clId="{BE11DF70-D193-4FF2-8FB3-AC4891FB4B48}" dt="2025-05-16T14:34:15.380" v="1" actId="14100"/>
      <pc:docMkLst>
        <pc:docMk/>
      </pc:docMkLst>
      <pc:sldChg chg="modSp mod">
        <pc:chgData name="Petula Perdikoulias" userId="01e8081c-47c8-4b3a-a809-1906194bce15" providerId="ADAL" clId="{BE11DF70-D193-4FF2-8FB3-AC4891FB4B48}" dt="2025-05-16T14:34:15.380" v="1" actId="14100"/>
        <pc:sldMkLst>
          <pc:docMk/>
          <pc:sldMk cId="2305577402" sldId="267"/>
        </pc:sldMkLst>
        <pc:spChg chg="mod">
          <ac:chgData name="Petula Perdikoulias" userId="01e8081c-47c8-4b3a-a809-1906194bce15" providerId="ADAL" clId="{BE11DF70-D193-4FF2-8FB3-AC4891FB4B48}" dt="2025-05-16T14:34:15.380" v="1" actId="14100"/>
          <ac:spMkLst>
            <pc:docMk/>
            <pc:sldMk cId="2305577402" sldId="267"/>
            <ac:spMk id="6" creationId="{36F95932-92A0-2383-37F5-89C45DB76A4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C66C01-96C5-4D54-A994-026391456203}" type="datetimeFigureOut">
              <a:rPr lang="en-CA" smtClean="0"/>
              <a:t>2025-05-16</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E6CF58-5197-4B4F-905B-836A9FA5007E}" type="slidenum">
              <a:rPr lang="en-CA" smtClean="0"/>
              <a:t>‹#›</a:t>
            </a:fld>
            <a:endParaRPr lang="en-CA"/>
          </a:p>
        </p:txBody>
      </p:sp>
    </p:spTree>
    <p:extLst>
      <p:ext uri="{BB962C8B-B14F-4D97-AF65-F5344CB8AC3E}">
        <p14:creationId xmlns:p14="http://schemas.microsoft.com/office/powerpoint/2010/main" val="3171562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This award recognizes a young club management professional who demonstrates notable professional accomplishments to date and shows great future potential. This award enhances the club management profession by celebrating young professionals and promoting future leaders.</a:t>
            </a:r>
          </a:p>
          <a:p>
            <a:endParaRPr lang="en-CA" dirty="0"/>
          </a:p>
        </p:txBody>
      </p:sp>
      <p:sp>
        <p:nvSpPr>
          <p:cNvPr id="4" name="Slide Number Placeholder 3"/>
          <p:cNvSpPr>
            <a:spLocks noGrp="1"/>
          </p:cNvSpPr>
          <p:nvPr>
            <p:ph type="sldNum" sz="quarter" idx="5"/>
          </p:nvPr>
        </p:nvSpPr>
        <p:spPr/>
        <p:txBody>
          <a:bodyPr/>
          <a:lstStyle/>
          <a:p>
            <a:fld id="{02E6CF58-5197-4B4F-905B-836A9FA5007E}" type="slidenum">
              <a:rPr lang="en-CA" smtClean="0"/>
              <a:t>1</a:t>
            </a:fld>
            <a:endParaRPr lang="en-CA"/>
          </a:p>
        </p:txBody>
      </p:sp>
    </p:spTree>
    <p:extLst>
      <p:ext uri="{BB962C8B-B14F-4D97-AF65-F5344CB8AC3E}">
        <p14:creationId xmlns:p14="http://schemas.microsoft.com/office/powerpoint/2010/main" val="3132785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 </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Describe how the nominee has participated and contributed to the development of the club management profession through leadership, involvement and service at the branch or national levels of CMAC.</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 </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A few paragraphs, maximum 350 words.</a:t>
            </a:r>
          </a:p>
          <a:p>
            <a:endParaRPr lang="en-CA" dirty="0"/>
          </a:p>
        </p:txBody>
      </p:sp>
      <p:sp>
        <p:nvSpPr>
          <p:cNvPr id="4" name="Slide Number Placeholder 3"/>
          <p:cNvSpPr>
            <a:spLocks noGrp="1"/>
          </p:cNvSpPr>
          <p:nvPr>
            <p:ph type="sldNum" sz="quarter" idx="5"/>
          </p:nvPr>
        </p:nvSpPr>
        <p:spPr/>
        <p:txBody>
          <a:bodyPr/>
          <a:lstStyle/>
          <a:p>
            <a:fld id="{4A4864F6-D4C8-43F9-9B46-E0AD4BE39851}" type="slidenum">
              <a:rPr lang="en-CA" smtClean="0"/>
              <a:t>5</a:t>
            </a:fld>
            <a:endParaRPr lang="en-CA"/>
          </a:p>
        </p:txBody>
      </p:sp>
    </p:spTree>
    <p:extLst>
      <p:ext uri="{BB962C8B-B14F-4D97-AF65-F5344CB8AC3E}">
        <p14:creationId xmlns:p14="http://schemas.microsoft.com/office/powerpoint/2010/main" val="393846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How is the nominee’s education presently funded? If they are the recipient of other scholarships or bursaries, please list the value of each award.</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One sentence explaining how the nominee’s education is funded and a bulleted list of other scholarships and/or bursaries and the value of each. </a:t>
            </a:r>
          </a:p>
          <a:p>
            <a:endParaRPr lang="en-CA" dirty="0"/>
          </a:p>
        </p:txBody>
      </p:sp>
      <p:sp>
        <p:nvSpPr>
          <p:cNvPr id="4" name="Slide Number Placeholder 3"/>
          <p:cNvSpPr>
            <a:spLocks noGrp="1"/>
          </p:cNvSpPr>
          <p:nvPr>
            <p:ph type="sldNum" sz="quarter" idx="5"/>
          </p:nvPr>
        </p:nvSpPr>
        <p:spPr/>
        <p:txBody>
          <a:bodyPr/>
          <a:lstStyle/>
          <a:p>
            <a:fld id="{4A4864F6-D4C8-43F9-9B46-E0AD4BE39851}" type="slidenum">
              <a:rPr lang="en-CA" smtClean="0"/>
              <a:t>6</a:t>
            </a:fld>
            <a:endParaRPr lang="en-CA"/>
          </a:p>
        </p:txBody>
      </p:sp>
    </p:spTree>
    <p:extLst>
      <p:ext uri="{BB962C8B-B14F-4D97-AF65-F5344CB8AC3E}">
        <p14:creationId xmlns:p14="http://schemas.microsoft.com/office/powerpoint/2010/main" val="393846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Note: </a:t>
            </a:r>
            <a:r>
              <a:rPr lang="en-US" b="0" dirty="0"/>
              <a:t>Please save the </a:t>
            </a:r>
            <a:r>
              <a:rPr lang="en-US" b="0"/>
              <a:t>letter as </a:t>
            </a:r>
            <a:r>
              <a:rPr lang="en-US" b="0" dirty="0"/>
              <a:t>a PDF file with the name of the nominee in the filename. </a:t>
            </a:r>
            <a:endParaRPr lang="en-CA" b="1" dirty="0"/>
          </a:p>
          <a:p>
            <a:endParaRPr lang="en-CA" dirty="0"/>
          </a:p>
        </p:txBody>
      </p:sp>
      <p:sp>
        <p:nvSpPr>
          <p:cNvPr id="4" name="Slide Number Placeholder 3"/>
          <p:cNvSpPr>
            <a:spLocks noGrp="1"/>
          </p:cNvSpPr>
          <p:nvPr>
            <p:ph type="sldNum" sz="quarter" idx="5"/>
          </p:nvPr>
        </p:nvSpPr>
        <p:spPr/>
        <p:txBody>
          <a:bodyPr/>
          <a:lstStyle/>
          <a:p>
            <a:fld id="{4A4864F6-D4C8-43F9-9B46-E0AD4BE39851}" type="slidenum">
              <a:rPr lang="en-CA" smtClean="0"/>
              <a:t>7</a:t>
            </a:fld>
            <a:endParaRPr lang="en-CA"/>
          </a:p>
        </p:txBody>
      </p:sp>
    </p:spTree>
    <p:extLst>
      <p:ext uri="{BB962C8B-B14F-4D97-AF65-F5344CB8AC3E}">
        <p14:creationId xmlns:p14="http://schemas.microsoft.com/office/powerpoint/2010/main" val="2089982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07E97-6C53-FD5B-2FA0-73761AD1EECC}"/>
              </a:ext>
            </a:extLst>
          </p:cNvPr>
          <p:cNvSpPr>
            <a:spLocks noGrp="1"/>
          </p:cNvSpPr>
          <p:nvPr>
            <p:ph type="ctrTitle"/>
          </p:nvPr>
        </p:nvSpPr>
        <p:spPr>
          <a:xfrm>
            <a:off x="5299586" y="1122363"/>
            <a:ext cx="6204156" cy="2387600"/>
          </a:xfrm>
        </p:spPr>
        <p:txBody>
          <a:bodyPr anchor="b"/>
          <a:lstStyle>
            <a:lvl1pPr algn="r">
              <a:defRPr sz="6000" b="1">
                <a:solidFill>
                  <a:schemeClr val="tx1"/>
                </a:solidFill>
              </a:defRPr>
            </a:lvl1pPr>
          </a:lstStyle>
          <a:p>
            <a:r>
              <a:rPr lang="en-US" dirty="0"/>
              <a:t>Click to edit Master title style</a:t>
            </a:r>
            <a:endParaRPr lang="en-CA" dirty="0"/>
          </a:p>
        </p:txBody>
      </p:sp>
      <p:sp>
        <p:nvSpPr>
          <p:cNvPr id="3" name="Subtitle 2">
            <a:extLst>
              <a:ext uri="{FF2B5EF4-FFF2-40B4-BE49-F238E27FC236}">
                <a16:creationId xmlns:a16="http://schemas.microsoft.com/office/drawing/2014/main" id="{9C559D8B-0FA7-9619-AFF4-A807AACD5761}"/>
              </a:ext>
            </a:extLst>
          </p:cNvPr>
          <p:cNvSpPr>
            <a:spLocks noGrp="1"/>
          </p:cNvSpPr>
          <p:nvPr>
            <p:ph type="subTitle" idx="1" hasCustomPrompt="1"/>
          </p:nvPr>
        </p:nvSpPr>
        <p:spPr>
          <a:xfrm>
            <a:off x="5299586" y="3602038"/>
            <a:ext cx="6204156" cy="1655762"/>
          </a:xfrm>
        </p:spPr>
        <p:txBody>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nominee name</a:t>
            </a:r>
            <a:endParaRPr lang="en-CA" dirty="0"/>
          </a:p>
        </p:txBody>
      </p:sp>
      <p:sp>
        <p:nvSpPr>
          <p:cNvPr id="4" name="Date Placeholder 3">
            <a:extLst>
              <a:ext uri="{FF2B5EF4-FFF2-40B4-BE49-F238E27FC236}">
                <a16:creationId xmlns:a16="http://schemas.microsoft.com/office/drawing/2014/main" id="{BA901A8A-BF0B-9220-C406-4D1CB3D918F4}"/>
              </a:ext>
            </a:extLst>
          </p:cNvPr>
          <p:cNvSpPr>
            <a:spLocks noGrp="1"/>
          </p:cNvSpPr>
          <p:nvPr>
            <p:ph type="dt" sz="half" idx="10"/>
          </p:nvPr>
        </p:nvSpPr>
        <p:spPr/>
        <p:txBody>
          <a:bodyPr/>
          <a:lstStyle/>
          <a:p>
            <a:fld id="{D794FE65-9323-4120-A2E4-06C1EF370475}" type="datetimeFigureOut">
              <a:rPr lang="en-CA" smtClean="0"/>
              <a:t>2025-05-16</a:t>
            </a:fld>
            <a:endParaRPr lang="en-CA"/>
          </a:p>
        </p:txBody>
      </p:sp>
      <p:sp>
        <p:nvSpPr>
          <p:cNvPr id="5" name="Footer Placeholder 4">
            <a:extLst>
              <a:ext uri="{FF2B5EF4-FFF2-40B4-BE49-F238E27FC236}">
                <a16:creationId xmlns:a16="http://schemas.microsoft.com/office/drawing/2014/main" id="{2CDE97A2-781B-8E43-F8FB-A723BD234CB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9F7C664-183E-FD09-1CB5-B396456939AC}"/>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515301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81BA3-A77D-718A-D7D0-EFC6395506A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BD6A98F-A54B-81A4-B029-4DE8766CCC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1B4CEB0-82F2-7E19-3316-684644D29B8B}"/>
              </a:ext>
            </a:extLst>
          </p:cNvPr>
          <p:cNvSpPr>
            <a:spLocks noGrp="1"/>
          </p:cNvSpPr>
          <p:nvPr>
            <p:ph type="dt" sz="half" idx="10"/>
          </p:nvPr>
        </p:nvSpPr>
        <p:spPr/>
        <p:txBody>
          <a:bodyPr/>
          <a:lstStyle/>
          <a:p>
            <a:fld id="{42561F4C-85B0-451D-805C-D84EEDCEA922}" type="datetimeFigureOut">
              <a:rPr lang="en-CA" smtClean="0"/>
              <a:t>2025-05-16</a:t>
            </a:fld>
            <a:endParaRPr lang="en-CA"/>
          </a:p>
        </p:txBody>
      </p:sp>
      <p:sp>
        <p:nvSpPr>
          <p:cNvPr id="5" name="Footer Placeholder 4">
            <a:extLst>
              <a:ext uri="{FF2B5EF4-FFF2-40B4-BE49-F238E27FC236}">
                <a16:creationId xmlns:a16="http://schemas.microsoft.com/office/drawing/2014/main" id="{3E084DAB-7EB8-BEA1-2286-AB99521A261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A3BA3E5-D9CF-EEE8-52D9-DB2EA3CB8C0D}"/>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84698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41D99-73DD-EFD7-116D-60C712039A8F}"/>
              </a:ext>
            </a:extLst>
          </p:cNvPr>
          <p:cNvSpPr>
            <a:spLocks noGrp="1"/>
          </p:cNvSpPr>
          <p:nvPr>
            <p:ph type="title"/>
          </p:nvPr>
        </p:nvSpPr>
        <p:spPr/>
        <p:txBody>
          <a:bodyPr/>
          <a:lstStyle/>
          <a:p>
            <a:r>
              <a:rPr lang="en-US"/>
              <a:t>Click to edit Master title style</a:t>
            </a:r>
            <a:endParaRPr lang="en-CA"/>
          </a:p>
        </p:txBody>
      </p:sp>
      <p:sp>
        <p:nvSpPr>
          <p:cNvPr id="4" name="Content Placeholder 3">
            <a:extLst>
              <a:ext uri="{FF2B5EF4-FFF2-40B4-BE49-F238E27FC236}">
                <a16:creationId xmlns:a16="http://schemas.microsoft.com/office/drawing/2014/main" id="{30535A60-C5D9-5375-685E-70575C37AD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08E0186-BC12-F498-23E4-6D4CF56D0CC3}"/>
              </a:ext>
            </a:extLst>
          </p:cNvPr>
          <p:cNvSpPr>
            <a:spLocks noGrp="1"/>
          </p:cNvSpPr>
          <p:nvPr>
            <p:ph type="dt" sz="half" idx="10"/>
          </p:nvPr>
        </p:nvSpPr>
        <p:spPr/>
        <p:txBody>
          <a:bodyPr/>
          <a:lstStyle/>
          <a:p>
            <a:fld id="{42561F4C-85B0-451D-805C-D84EEDCEA922}" type="datetimeFigureOut">
              <a:rPr lang="en-CA" smtClean="0"/>
              <a:t>2025-05-16</a:t>
            </a:fld>
            <a:endParaRPr lang="en-CA"/>
          </a:p>
        </p:txBody>
      </p:sp>
      <p:sp>
        <p:nvSpPr>
          <p:cNvPr id="6" name="Footer Placeholder 5">
            <a:extLst>
              <a:ext uri="{FF2B5EF4-FFF2-40B4-BE49-F238E27FC236}">
                <a16:creationId xmlns:a16="http://schemas.microsoft.com/office/drawing/2014/main" id="{006015B1-4201-C22F-A407-95977A0CC88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4CE53B2-AD2D-2FB0-84E8-2FED0BE6ECCB}"/>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913358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C250-71B8-D408-A332-1C89FA01116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89CF0518-609B-EED1-F8CC-10226029247D}"/>
              </a:ext>
            </a:extLst>
          </p:cNvPr>
          <p:cNvSpPr>
            <a:spLocks noGrp="1"/>
          </p:cNvSpPr>
          <p:nvPr>
            <p:ph type="dt" sz="half" idx="10"/>
          </p:nvPr>
        </p:nvSpPr>
        <p:spPr/>
        <p:txBody>
          <a:bodyPr/>
          <a:lstStyle/>
          <a:p>
            <a:fld id="{42561F4C-85B0-451D-805C-D84EEDCEA922}" type="datetimeFigureOut">
              <a:rPr lang="en-CA" smtClean="0"/>
              <a:t>2025-05-16</a:t>
            </a:fld>
            <a:endParaRPr lang="en-CA"/>
          </a:p>
        </p:txBody>
      </p:sp>
      <p:sp>
        <p:nvSpPr>
          <p:cNvPr id="4" name="Footer Placeholder 3">
            <a:extLst>
              <a:ext uri="{FF2B5EF4-FFF2-40B4-BE49-F238E27FC236}">
                <a16:creationId xmlns:a16="http://schemas.microsoft.com/office/drawing/2014/main" id="{BB54741F-3462-4824-5D65-1286967F7A6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7298370-62B1-0A2E-C5B3-0ED8C21C2358}"/>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586957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5E93CA-D5BC-1F19-09A6-AB6B243D0EBD}"/>
              </a:ext>
            </a:extLst>
          </p:cNvPr>
          <p:cNvSpPr>
            <a:spLocks noGrp="1"/>
          </p:cNvSpPr>
          <p:nvPr>
            <p:ph type="dt" sz="half" idx="10"/>
          </p:nvPr>
        </p:nvSpPr>
        <p:spPr/>
        <p:txBody>
          <a:bodyPr/>
          <a:lstStyle/>
          <a:p>
            <a:fld id="{42561F4C-85B0-451D-805C-D84EEDCEA922}" type="datetimeFigureOut">
              <a:rPr lang="en-CA" smtClean="0"/>
              <a:t>2025-05-16</a:t>
            </a:fld>
            <a:endParaRPr lang="en-CA"/>
          </a:p>
        </p:txBody>
      </p:sp>
      <p:sp>
        <p:nvSpPr>
          <p:cNvPr id="3" name="Footer Placeholder 2">
            <a:extLst>
              <a:ext uri="{FF2B5EF4-FFF2-40B4-BE49-F238E27FC236}">
                <a16:creationId xmlns:a16="http://schemas.microsoft.com/office/drawing/2014/main" id="{FDC7C8CF-2C4C-49AB-E2D2-E28848AAB9D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203EBD01-D9AD-1A24-CA84-A812C519D9FF}"/>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136163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1B386-E8D7-949D-B590-1F5067C9905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B55B49E-1302-B657-D8D7-056EC9ACA9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95D207E-AABD-A261-B346-86E3BD015282}"/>
              </a:ext>
            </a:extLst>
          </p:cNvPr>
          <p:cNvSpPr>
            <a:spLocks noGrp="1"/>
          </p:cNvSpPr>
          <p:nvPr>
            <p:ph type="dt" sz="half" idx="10"/>
          </p:nvPr>
        </p:nvSpPr>
        <p:spPr/>
        <p:txBody>
          <a:bodyPr/>
          <a:lstStyle/>
          <a:p>
            <a:fld id="{42561F4C-85B0-451D-805C-D84EEDCEA922}" type="datetimeFigureOut">
              <a:rPr lang="en-CA" smtClean="0"/>
              <a:t>2025-05-16</a:t>
            </a:fld>
            <a:endParaRPr lang="en-CA"/>
          </a:p>
        </p:txBody>
      </p:sp>
      <p:sp>
        <p:nvSpPr>
          <p:cNvPr id="5" name="Footer Placeholder 4">
            <a:extLst>
              <a:ext uri="{FF2B5EF4-FFF2-40B4-BE49-F238E27FC236}">
                <a16:creationId xmlns:a16="http://schemas.microsoft.com/office/drawing/2014/main" id="{776D6066-3DE5-7EC2-6D33-29E3D6C210B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E0838BB-97BB-F8D3-A39B-0813903A173E}"/>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486420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3DA10F-73D4-2004-346E-9E433038882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29BF88B-3E16-E15E-0470-5E32B4915A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586D7C4-D845-45C2-1B10-56D9CA470237}"/>
              </a:ext>
            </a:extLst>
          </p:cNvPr>
          <p:cNvSpPr>
            <a:spLocks noGrp="1"/>
          </p:cNvSpPr>
          <p:nvPr>
            <p:ph type="dt" sz="half" idx="10"/>
          </p:nvPr>
        </p:nvSpPr>
        <p:spPr/>
        <p:txBody>
          <a:bodyPr/>
          <a:lstStyle/>
          <a:p>
            <a:fld id="{42561F4C-85B0-451D-805C-D84EEDCEA922}" type="datetimeFigureOut">
              <a:rPr lang="en-CA" smtClean="0"/>
              <a:t>2025-05-16</a:t>
            </a:fld>
            <a:endParaRPr lang="en-CA"/>
          </a:p>
        </p:txBody>
      </p:sp>
      <p:sp>
        <p:nvSpPr>
          <p:cNvPr id="5" name="Footer Placeholder 4">
            <a:extLst>
              <a:ext uri="{FF2B5EF4-FFF2-40B4-BE49-F238E27FC236}">
                <a16:creationId xmlns:a16="http://schemas.microsoft.com/office/drawing/2014/main" id="{AE3B9A36-A32C-5109-8F74-FA9B38C2D6D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858FF11-470A-B591-7231-4F2B92C0C990}"/>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13367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9A07D-EC32-AD57-E064-B1212ED2398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3034B78-2777-0D06-1510-7A9668A723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6727C28-5832-02F8-AF95-B5F664BBA787}"/>
              </a:ext>
            </a:extLst>
          </p:cNvPr>
          <p:cNvSpPr>
            <a:spLocks noGrp="1"/>
          </p:cNvSpPr>
          <p:nvPr>
            <p:ph type="dt" sz="half" idx="10"/>
          </p:nvPr>
        </p:nvSpPr>
        <p:spPr/>
        <p:txBody>
          <a:bodyPr/>
          <a:lstStyle/>
          <a:p>
            <a:fld id="{0DDD2672-AF2A-4F89-84D0-798B63A5A0EA}" type="datetimeFigureOut">
              <a:rPr lang="en-CA" smtClean="0"/>
              <a:t>2025-05-16</a:t>
            </a:fld>
            <a:endParaRPr lang="en-CA"/>
          </a:p>
        </p:txBody>
      </p:sp>
      <p:sp>
        <p:nvSpPr>
          <p:cNvPr id="5" name="Footer Placeholder 4">
            <a:extLst>
              <a:ext uri="{FF2B5EF4-FFF2-40B4-BE49-F238E27FC236}">
                <a16:creationId xmlns:a16="http://schemas.microsoft.com/office/drawing/2014/main" id="{5AE9E372-AB7C-BE2C-058D-1D98D3FC70E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40A15AF-9B73-B420-1421-5667DAF2C2DF}"/>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0186685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50D83-405F-47CA-14CC-DD7644F670F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6ABAB0B-CE31-C923-06BF-4E41EE8CE2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0780F32-18D9-FBB7-C517-870081487E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54CE068-7D2D-559D-B37F-E4E1DEA0D68D}"/>
              </a:ext>
            </a:extLst>
          </p:cNvPr>
          <p:cNvSpPr>
            <a:spLocks noGrp="1"/>
          </p:cNvSpPr>
          <p:nvPr>
            <p:ph type="dt" sz="half" idx="10"/>
          </p:nvPr>
        </p:nvSpPr>
        <p:spPr/>
        <p:txBody>
          <a:bodyPr/>
          <a:lstStyle/>
          <a:p>
            <a:fld id="{0DDD2672-AF2A-4F89-84D0-798B63A5A0EA}" type="datetimeFigureOut">
              <a:rPr lang="en-CA" smtClean="0"/>
              <a:t>2025-05-16</a:t>
            </a:fld>
            <a:endParaRPr lang="en-CA"/>
          </a:p>
        </p:txBody>
      </p:sp>
      <p:sp>
        <p:nvSpPr>
          <p:cNvPr id="6" name="Footer Placeholder 5">
            <a:extLst>
              <a:ext uri="{FF2B5EF4-FFF2-40B4-BE49-F238E27FC236}">
                <a16:creationId xmlns:a16="http://schemas.microsoft.com/office/drawing/2014/main" id="{555B85E4-526A-59F3-2CF3-FA82DBA710E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265D121-9E49-DD1C-FC63-B1E9060A4049}"/>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52404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35FF7-1F02-3B03-642F-F90F171D5F78}"/>
              </a:ext>
            </a:extLst>
          </p:cNvPr>
          <p:cNvSpPr>
            <a:spLocks noGrp="1"/>
          </p:cNvSpPr>
          <p:nvPr>
            <p:ph type="title"/>
          </p:nvPr>
        </p:nvSpPr>
        <p:spPr>
          <a:xfrm>
            <a:off x="3581400" y="365125"/>
            <a:ext cx="7773988"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3897841-B8CD-E2E0-26F8-4AE4B95D36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B78D02-CFA9-CDA6-B658-24B536BF74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7C420027-3599-B526-D6E8-C506999D63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177A7E-40F8-1403-57B6-2C9255D008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6461355-9959-D03D-1173-A14EA33E6906}"/>
              </a:ext>
            </a:extLst>
          </p:cNvPr>
          <p:cNvSpPr>
            <a:spLocks noGrp="1"/>
          </p:cNvSpPr>
          <p:nvPr>
            <p:ph type="dt" sz="half" idx="10"/>
          </p:nvPr>
        </p:nvSpPr>
        <p:spPr/>
        <p:txBody>
          <a:bodyPr/>
          <a:lstStyle/>
          <a:p>
            <a:fld id="{0DDD2672-AF2A-4F89-84D0-798B63A5A0EA}" type="datetimeFigureOut">
              <a:rPr lang="en-CA" smtClean="0"/>
              <a:t>2025-05-16</a:t>
            </a:fld>
            <a:endParaRPr lang="en-CA"/>
          </a:p>
        </p:txBody>
      </p:sp>
      <p:sp>
        <p:nvSpPr>
          <p:cNvPr id="8" name="Footer Placeholder 7">
            <a:extLst>
              <a:ext uri="{FF2B5EF4-FFF2-40B4-BE49-F238E27FC236}">
                <a16:creationId xmlns:a16="http://schemas.microsoft.com/office/drawing/2014/main" id="{64206EEC-3178-3626-3355-3E87B81C1F55}"/>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CF9C695-9A03-A4E5-A7DA-CA749F5261D2}"/>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163354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23763-E2EC-053F-FA95-03C135AB273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18B369A1-1186-D942-DA51-EA9F846332CC}"/>
              </a:ext>
            </a:extLst>
          </p:cNvPr>
          <p:cNvSpPr>
            <a:spLocks noGrp="1"/>
          </p:cNvSpPr>
          <p:nvPr>
            <p:ph type="dt" sz="half" idx="10"/>
          </p:nvPr>
        </p:nvSpPr>
        <p:spPr/>
        <p:txBody>
          <a:bodyPr/>
          <a:lstStyle/>
          <a:p>
            <a:fld id="{0DDD2672-AF2A-4F89-84D0-798B63A5A0EA}" type="datetimeFigureOut">
              <a:rPr lang="en-CA" smtClean="0"/>
              <a:t>2025-05-16</a:t>
            </a:fld>
            <a:endParaRPr lang="en-CA"/>
          </a:p>
        </p:txBody>
      </p:sp>
      <p:sp>
        <p:nvSpPr>
          <p:cNvPr id="4" name="Footer Placeholder 3">
            <a:extLst>
              <a:ext uri="{FF2B5EF4-FFF2-40B4-BE49-F238E27FC236}">
                <a16:creationId xmlns:a16="http://schemas.microsoft.com/office/drawing/2014/main" id="{5A932A63-29F9-9829-9BFB-ED69F0B16EA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7D07574-F6D2-CFBB-AE5E-7C4E993B7027}"/>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3549967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3BBCD-FE0F-F6E2-3CBC-6F34D2E66B1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41A957E-6CAA-21E9-B95B-797FB3024D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5A1BD9F-A513-8F80-E7E1-0EA389CEA6B0}"/>
              </a:ext>
            </a:extLst>
          </p:cNvPr>
          <p:cNvSpPr>
            <a:spLocks noGrp="1"/>
          </p:cNvSpPr>
          <p:nvPr>
            <p:ph type="dt" sz="half" idx="10"/>
          </p:nvPr>
        </p:nvSpPr>
        <p:spPr/>
        <p:txBody>
          <a:bodyPr/>
          <a:lstStyle/>
          <a:p>
            <a:fld id="{D794FE65-9323-4120-A2E4-06C1EF370475}" type="datetimeFigureOut">
              <a:rPr lang="en-CA" smtClean="0"/>
              <a:t>2025-05-16</a:t>
            </a:fld>
            <a:endParaRPr lang="en-CA"/>
          </a:p>
        </p:txBody>
      </p:sp>
      <p:sp>
        <p:nvSpPr>
          <p:cNvPr id="5" name="Footer Placeholder 4">
            <a:extLst>
              <a:ext uri="{FF2B5EF4-FFF2-40B4-BE49-F238E27FC236}">
                <a16:creationId xmlns:a16="http://schemas.microsoft.com/office/drawing/2014/main" id="{5EF69D5D-B6E3-63C8-15CF-680534AEAB6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1341843-9D4D-72AB-EDE8-248D86CC282A}"/>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25416086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9FE10B-E391-846C-0A1D-41EF92FEA8F2}"/>
              </a:ext>
            </a:extLst>
          </p:cNvPr>
          <p:cNvSpPr>
            <a:spLocks noGrp="1"/>
          </p:cNvSpPr>
          <p:nvPr>
            <p:ph type="dt" sz="half" idx="10"/>
          </p:nvPr>
        </p:nvSpPr>
        <p:spPr/>
        <p:txBody>
          <a:bodyPr/>
          <a:lstStyle/>
          <a:p>
            <a:fld id="{0DDD2672-AF2A-4F89-84D0-798B63A5A0EA}" type="datetimeFigureOut">
              <a:rPr lang="en-CA" smtClean="0"/>
              <a:t>2025-05-16</a:t>
            </a:fld>
            <a:endParaRPr lang="en-CA"/>
          </a:p>
        </p:txBody>
      </p:sp>
      <p:sp>
        <p:nvSpPr>
          <p:cNvPr id="3" name="Footer Placeholder 2">
            <a:extLst>
              <a:ext uri="{FF2B5EF4-FFF2-40B4-BE49-F238E27FC236}">
                <a16:creationId xmlns:a16="http://schemas.microsoft.com/office/drawing/2014/main" id="{88D0510A-31C0-8FF3-50DF-A42D336CC94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84AE7D45-18D5-6188-27F4-81795D83F535}"/>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6243215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C05830-402C-87E6-7FD1-C9C7D8A341A8}"/>
              </a:ext>
            </a:extLst>
          </p:cNvPr>
          <p:cNvSpPr>
            <a:spLocks noGrp="1"/>
          </p:cNvSpPr>
          <p:nvPr>
            <p:ph idx="1"/>
          </p:nvPr>
        </p:nvSpPr>
        <p:spPr>
          <a:xfrm>
            <a:off x="5183188" y="2057400"/>
            <a:ext cx="6172200" cy="38036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Text Placeholder 3">
            <a:extLst>
              <a:ext uri="{FF2B5EF4-FFF2-40B4-BE49-F238E27FC236}">
                <a16:creationId xmlns:a16="http://schemas.microsoft.com/office/drawing/2014/main" id="{6C361853-C16E-D2AE-1FD9-95BB1C70DC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E4CCAD-DCB6-E68F-5AFA-25ECBDAF2D7F}"/>
              </a:ext>
            </a:extLst>
          </p:cNvPr>
          <p:cNvSpPr>
            <a:spLocks noGrp="1"/>
          </p:cNvSpPr>
          <p:nvPr>
            <p:ph type="dt" sz="half" idx="10"/>
          </p:nvPr>
        </p:nvSpPr>
        <p:spPr/>
        <p:txBody>
          <a:bodyPr/>
          <a:lstStyle/>
          <a:p>
            <a:fld id="{0DDD2672-AF2A-4F89-84D0-798B63A5A0EA}" type="datetimeFigureOut">
              <a:rPr lang="en-CA" smtClean="0"/>
              <a:t>2025-05-16</a:t>
            </a:fld>
            <a:endParaRPr lang="en-CA"/>
          </a:p>
        </p:txBody>
      </p:sp>
      <p:sp>
        <p:nvSpPr>
          <p:cNvPr id="6" name="Footer Placeholder 5">
            <a:extLst>
              <a:ext uri="{FF2B5EF4-FFF2-40B4-BE49-F238E27FC236}">
                <a16:creationId xmlns:a16="http://schemas.microsoft.com/office/drawing/2014/main" id="{8D02A610-5E58-0444-C44E-9E02260D11E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BA9B8FE-BA5D-8ED2-B9DC-2DBCC985F645}"/>
              </a:ext>
            </a:extLst>
          </p:cNvPr>
          <p:cNvSpPr>
            <a:spLocks noGrp="1"/>
          </p:cNvSpPr>
          <p:nvPr>
            <p:ph type="sldNum" sz="quarter" idx="12"/>
          </p:nvPr>
        </p:nvSpPr>
        <p:spPr/>
        <p:txBody>
          <a:bodyPr/>
          <a:lstStyle/>
          <a:p>
            <a:fld id="{569FD8CF-8227-46A0-9656-EFD00EDC6968}" type="slidenum">
              <a:rPr lang="en-CA" smtClean="0"/>
              <a:t>‹#›</a:t>
            </a:fld>
            <a:endParaRPr lang="en-CA"/>
          </a:p>
        </p:txBody>
      </p:sp>
      <p:sp>
        <p:nvSpPr>
          <p:cNvPr id="8" name="Title 1">
            <a:extLst>
              <a:ext uri="{FF2B5EF4-FFF2-40B4-BE49-F238E27FC236}">
                <a16:creationId xmlns:a16="http://schemas.microsoft.com/office/drawing/2014/main" id="{D6E1F23E-282B-B62D-8427-DE60F7A6F603}"/>
              </a:ext>
            </a:extLst>
          </p:cNvPr>
          <p:cNvSpPr>
            <a:spLocks noGrp="1"/>
          </p:cNvSpPr>
          <p:nvPr>
            <p:ph type="title"/>
          </p:nvPr>
        </p:nvSpPr>
        <p:spPr>
          <a:xfrm>
            <a:off x="3581400" y="365125"/>
            <a:ext cx="7772400" cy="1325563"/>
          </a:xfrm>
        </p:spPr>
        <p:txBody>
          <a:bodyPr/>
          <a:lstStyle/>
          <a:p>
            <a:r>
              <a:rPr lang="en-US"/>
              <a:t>Click to edit Master title style</a:t>
            </a:r>
            <a:endParaRPr lang="en-CA"/>
          </a:p>
        </p:txBody>
      </p:sp>
    </p:spTree>
    <p:extLst>
      <p:ext uri="{BB962C8B-B14F-4D97-AF65-F5344CB8AC3E}">
        <p14:creationId xmlns:p14="http://schemas.microsoft.com/office/powerpoint/2010/main" val="28786852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54BBC76-5C5B-EFE5-0080-E95133FC0196}"/>
              </a:ext>
            </a:extLst>
          </p:cNvPr>
          <p:cNvSpPr>
            <a:spLocks noGrp="1"/>
          </p:cNvSpPr>
          <p:nvPr>
            <p:ph type="pic" idx="1"/>
          </p:nvPr>
        </p:nvSpPr>
        <p:spPr>
          <a:xfrm>
            <a:off x="5183188" y="2057400"/>
            <a:ext cx="6172200" cy="38036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9232933A-53A9-F458-9CF6-2DC30B6678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7C102-6273-80A4-230A-9AAD763FE457}"/>
              </a:ext>
            </a:extLst>
          </p:cNvPr>
          <p:cNvSpPr>
            <a:spLocks noGrp="1"/>
          </p:cNvSpPr>
          <p:nvPr>
            <p:ph type="dt" sz="half" idx="10"/>
          </p:nvPr>
        </p:nvSpPr>
        <p:spPr/>
        <p:txBody>
          <a:bodyPr/>
          <a:lstStyle/>
          <a:p>
            <a:fld id="{0DDD2672-AF2A-4F89-84D0-798B63A5A0EA}" type="datetimeFigureOut">
              <a:rPr lang="en-CA" smtClean="0"/>
              <a:t>2025-05-16</a:t>
            </a:fld>
            <a:endParaRPr lang="en-CA"/>
          </a:p>
        </p:txBody>
      </p:sp>
      <p:sp>
        <p:nvSpPr>
          <p:cNvPr id="6" name="Footer Placeholder 5">
            <a:extLst>
              <a:ext uri="{FF2B5EF4-FFF2-40B4-BE49-F238E27FC236}">
                <a16:creationId xmlns:a16="http://schemas.microsoft.com/office/drawing/2014/main" id="{FDC1AC2F-30CC-7150-B3CA-F882B842CEA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C3A62F9-254C-9696-75B0-990015E23A6A}"/>
              </a:ext>
            </a:extLst>
          </p:cNvPr>
          <p:cNvSpPr>
            <a:spLocks noGrp="1"/>
          </p:cNvSpPr>
          <p:nvPr>
            <p:ph type="sldNum" sz="quarter" idx="12"/>
          </p:nvPr>
        </p:nvSpPr>
        <p:spPr/>
        <p:txBody>
          <a:bodyPr/>
          <a:lstStyle/>
          <a:p>
            <a:fld id="{569FD8CF-8227-46A0-9656-EFD00EDC6968}" type="slidenum">
              <a:rPr lang="en-CA" smtClean="0"/>
              <a:t>‹#›</a:t>
            </a:fld>
            <a:endParaRPr lang="en-CA"/>
          </a:p>
        </p:txBody>
      </p:sp>
      <p:sp>
        <p:nvSpPr>
          <p:cNvPr id="8" name="Title 1">
            <a:extLst>
              <a:ext uri="{FF2B5EF4-FFF2-40B4-BE49-F238E27FC236}">
                <a16:creationId xmlns:a16="http://schemas.microsoft.com/office/drawing/2014/main" id="{B863DE24-230B-4A55-2678-FEB93BFC1B16}"/>
              </a:ext>
            </a:extLst>
          </p:cNvPr>
          <p:cNvSpPr>
            <a:spLocks noGrp="1"/>
          </p:cNvSpPr>
          <p:nvPr>
            <p:ph type="title"/>
          </p:nvPr>
        </p:nvSpPr>
        <p:spPr>
          <a:xfrm>
            <a:off x="3581400" y="365125"/>
            <a:ext cx="7772400" cy="1325563"/>
          </a:xfrm>
        </p:spPr>
        <p:txBody>
          <a:bodyPr/>
          <a:lstStyle/>
          <a:p>
            <a:r>
              <a:rPr lang="en-US"/>
              <a:t>Click to edit Master title style</a:t>
            </a:r>
            <a:endParaRPr lang="en-CA"/>
          </a:p>
        </p:txBody>
      </p:sp>
    </p:spTree>
    <p:extLst>
      <p:ext uri="{BB962C8B-B14F-4D97-AF65-F5344CB8AC3E}">
        <p14:creationId xmlns:p14="http://schemas.microsoft.com/office/powerpoint/2010/main" val="40106613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D2A15-DAD0-DAFF-E38D-86F7B85364F1}"/>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2296F59-32FC-EA18-069F-43997CA55C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8CAD3F6-6EFB-7863-E662-2D4E29219D09}"/>
              </a:ext>
            </a:extLst>
          </p:cNvPr>
          <p:cNvSpPr>
            <a:spLocks noGrp="1"/>
          </p:cNvSpPr>
          <p:nvPr>
            <p:ph type="dt" sz="half" idx="10"/>
          </p:nvPr>
        </p:nvSpPr>
        <p:spPr/>
        <p:txBody>
          <a:bodyPr/>
          <a:lstStyle/>
          <a:p>
            <a:fld id="{0DDD2672-AF2A-4F89-84D0-798B63A5A0EA}" type="datetimeFigureOut">
              <a:rPr lang="en-CA" smtClean="0"/>
              <a:t>2025-05-16</a:t>
            </a:fld>
            <a:endParaRPr lang="en-CA"/>
          </a:p>
        </p:txBody>
      </p:sp>
      <p:sp>
        <p:nvSpPr>
          <p:cNvPr id="5" name="Footer Placeholder 4">
            <a:extLst>
              <a:ext uri="{FF2B5EF4-FFF2-40B4-BE49-F238E27FC236}">
                <a16:creationId xmlns:a16="http://schemas.microsoft.com/office/drawing/2014/main" id="{7DBEAB6E-EB8C-0FFE-6893-EA90D3D8C67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760FD60-5E55-9F77-2140-7A2DDE9392B2}"/>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1547757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83293-04D4-A78C-DAEA-EDC29678FF65}"/>
              </a:ext>
            </a:extLst>
          </p:cNvPr>
          <p:cNvSpPr>
            <a:spLocks noGrp="1"/>
          </p:cNvSpPr>
          <p:nvPr>
            <p:ph type="title"/>
          </p:nvPr>
        </p:nvSpPr>
        <p:spPr>
          <a:xfrm>
            <a:off x="5486400" y="1709738"/>
            <a:ext cx="586105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C66D231-07E0-1B60-2C46-253D4C22BB3D}"/>
              </a:ext>
            </a:extLst>
          </p:cNvPr>
          <p:cNvSpPr>
            <a:spLocks noGrp="1"/>
          </p:cNvSpPr>
          <p:nvPr>
            <p:ph type="body" idx="1"/>
          </p:nvPr>
        </p:nvSpPr>
        <p:spPr>
          <a:xfrm>
            <a:off x="5486400" y="4589463"/>
            <a:ext cx="586105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6BEAA9-5714-ECC9-6EA6-96F49A4C1E4B}"/>
              </a:ext>
            </a:extLst>
          </p:cNvPr>
          <p:cNvSpPr>
            <a:spLocks noGrp="1"/>
          </p:cNvSpPr>
          <p:nvPr>
            <p:ph type="dt" sz="half" idx="10"/>
          </p:nvPr>
        </p:nvSpPr>
        <p:spPr/>
        <p:txBody>
          <a:bodyPr/>
          <a:lstStyle/>
          <a:p>
            <a:fld id="{D794FE65-9323-4120-A2E4-06C1EF370475}" type="datetimeFigureOut">
              <a:rPr lang="en-CA" smtClean="0"/>
              <a:t>2025-05-16</a:t>
            </a:fld>
            <a:endParaRPr lang="en-CA"/>
          </a:p>
        </p:txBody>
      </p:sp>
      <p:sp>
        <p:nvSpPr>
          <p:cNvPr id="5" name="Footer Placeholder 4">
            <a:extLst>
              <a:ext uri="{FF2B5EF4-FFF2-40B4-BE49-F238E27FC236}">
                <a16:creationId xmlns:a16="http://schemas.microsoft.com/office/drawing/2014/main" id="{09E82121-9995-4FEC-1811-3EE47609CCA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432BBCB-444B-04BE-A359-FD2E82B29AFB}"/>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1771071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EEB24-7862-7E65-5556-A99F8E578630}"/>
              </a:ext>
            </a:extLst>
          </p:cNvPr>
          <p:cNvSpPr>
            <a:spLocks noGrp="1"/>
          </p:cNvSpPr>
          <p:nvPr>
            <p:ph type="title"/>
          </p:nvPr>
        </p:nvSpPr>
        <p:spPr/>
        <p:txBody>
          <a:bodyPr/>
          <a:lstStyle/>
          <a:p>
            <a:r>
              <a:rPr lang="en-US"/>
              <a:t>Click to edit Master title style</a:t>
            </a:r>
            <a:endParaRPr lang="en-CA"/>
          </a:p>
        </p:txBody>
      </p:sp>
      <p:sp>
        <p:nvSpPr>
          <p:cNvPr id="4" name="Content Placeholder 3">
            <a:extLst>
              <a:ext uri="{FF2B5EF4-FFF2-40B4-BE49-F238E27FC236}">
                <a16:creationId xmlns:a16="http://schemas.microsoft.com/office/drawing/2014/main" id="{F53D7655-D6BE-C7CA-8DF2-389BCB1C4D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36D42F47-BB19-2072-126E-B00A81664838}"/>
              </a:ext>
            </a:extLst>
          </p:cNvPr>
          <p:cNvSpPr>
            <a:spLocks noGrp="1"/>
          </p:cNvSpPr>
          <p:nvPr>
            <p:ph type="dt" sz="half" idx="10"/>
          </p:nvPr>
        </p:nvSpPr>
        <p:spPr/>
        <p:txBody>
          <a:bodyPr/>
          <a:lstStyle/>
          <a:p>
            <a:fld id="{D794FE65-9323-4120-A2E4-06C1EF370475}" type="datetimeFigureOut">
              <a:rPr lang="en-CA" smtClean="0"/>
              <a:t>2025-05-16</a:t>
            </a:fld>
            <a:endParaRPr lang="en-CA"/>
          </a:p>
        </p:txBody>
      </p:sp>
      <p:sp>
        <p:nvSpPr>
          <p:cNvPr id="6" name="Footer Placeholder 5">
            <a:extLst>
              <a:ext uri="{FF2B5EF4-FFF2-40B4-BE49-F238E27FC236}">
                <a16:creationId xmlns:a16="http://schemas.microsoft.com/office/drawing/2014/main" id="{D0A52988-49A8-B38B-1C17-B5C19C7E1E3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18B768D-75BA-F9E0-66F1-3DDAC6D05518}"/>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03078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2E5BD-6AB9-0B8E-AFA4-C61DF9CF1E2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2846F706-BB87-EF6C-E0CE-84867D0C85CA}"/>
              </a:ext>
            </a:extLst>
          </p:cNvPr>
          <p:cNvSpPr>
            <a:spLocks noGrp="1"/>
          </p:cNvSpPr>
          <p:nvPr>
            <p:ph type="dt" sz="half" idx="10"/>
          </p:nvPr>
        </p:nvSpPr>
        <p:spPr/>
        <p:txBody>
          <a:bodyPr/>
          <a:lstStyle/>
          <a:p>
            <a:fld id="{D794FE65-9323-4120-A2E4-06C1EF370475}" type="datetimeFigureOut">
              <a:rPr lang="en-CA" smtClean="0"/>
              <a:t>2025-05-16</a:t>
            </a:fld>
            <a:endParaRPr lang="en-CA"/>
          </a:p>
        </p:txBody>
      </p:sp>
      <p:sp>
        <p:nvSpPr>
          <p:cNvPr id="4" name="Footer Placeholder 3">
            <a:extLst>
              <a:ext uri="{FF2B5EF4-FFF2-40B4-BE49-F238E27FC236}">
                <a16:creationId xmlns:a16="http://schemas.microsoft.com/office/drawing/2014/main" id="{49C72E7C-95F9-313F-79B4-D1C8674661F1}"/>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A6A2154-51F2-3E89-14FE-8638087E2172}"/>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949729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CFD82D-91C9-278F-8C15-BA3F3C606A2C}"/>
              </a:ext>
            </a:extLst>
          </p:cNvPr>
          <p:cNvSpPr>
            <a:spLocks noGrp="1"/>
          </p:cNvSpPr>
          <p:nvPr>
            <p:ph type="dt" sz="half" idx="10"/>
          </p:nvPr>
        </p:nvSpPr>
        <p:spPr/>
        <p:txBody>
          <a:bodyPr/>
          <a:lstStyle/>
          <a:p>
            <a:fld id="{D794FE65-9323-4120-A2E4-06C1EF370475}" type="datetimeFigureOut">
              <a:rPr lang="en-CA" smtClean="0"/>
              <a:t>2025-05-16</a:t>
            </a:fld>
            <a:endParaRPr lang="en-CA"/>
          </a:p>
        </p:txBody>
      </p:sp>
      <p:sp>
        <p:nvSpPr>
          <p:cNvPr id="3" name="Footer Placeholder 2">
            <a:extLst>
              <a:ext uri="{FF2B5EF4-FFF2-40B4-BE49-F238E27FC236}">
                <a16:creationId xmlns:a16="http://schemas.microsoft.com/office/drawing/2014/main" id="{16649C8C-B79E-56FA-9367-C7BD8998330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50550D87-2B3D-1855-83DE-5DC8478449A1}"/>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2535125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6232F-EBBE-C1A0-63D2-8218D533620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7519424-61BA-DB67-4322-81F56C3A8F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CE0AB4D-12B7-7657-16CB-0184B4EA464A}"/>
              </a:ext>
            </a:extLst>
          </p:cNvPr>
          <p:cNvSpPr>
            <a:spLocks noGrp="1"/>
          </p:cNvSpPr>
          <p:nvPr>
            <p:ph type="dt" sz="half" idx="10"/>
          </p:nvPr>
        </p:nvSpPr>
        <p:spPr/>
        <p:txBody>
          <a:bodyPr/>
          <a:lstStyle/>
          <a:p>
            <a:fld id="{D794FE65-9323-4120-A2E4-06C1EF370475}" type="datetimeFigureOut">
              <a:rPr lang="en-CA" smtClean="0"/>
              <a:t>2025-05-16</a:t>
            </a:fld>
            <a:endParaRPr lang="en-CA"/>
          </a:p>
        </p:txBody>
      </p:sp>
      <p:sp>
        <p:nvSpPr>
          <p:cNvPr id="5" name="Footer Placeholder 4">
            <a:extLst>
              <a:ext uri="{FF2B5EF4-FFF2-40B4-BE49-F238E27FC236}">
                <a16:creationId xmlns:a16="http://schemas.microsoft.com/office/drawing/2014/main" id="{B89A5E2C-37E2-B782-FE3B-B9742379500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936826A-C45F-8FB1-253E-F1C098050C9C}"/>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889995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60295A-E6C1-843B-4CF8-D458DFCC53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EF38A19-B04C-2D3D-4F92-B897F37CA9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C782365-8A19-DB78-2616-024709ACC2A3}"/>
              </a:ext>
            </a:extLst>
          </p:cNvPr>
          <p:cNvSpPr>
            <a:spLocks noGrp="1"/>
          </p:cNvSpPr>
          <p:nvPr>
            <p:ph type="dt" sz="half" idx="10"/>
          </p:nvPr>
        </p:nvSpPr>
        <p:spPr/>
        <p:txBody>
          <a:bodyPr/>
          <a:lstStyle/>
          <a:p>
            <a:fld id="{D794FE65-9323-4120-A2E4-06C1EF370475}" type="datetimeFigureOut">
              <a:rPr lang="en-CA" smtClean="0"/>
              <a:t>2025-05-16</a:t>
            </a:fld>
            <a:endParaRPr lang="en-CA"/>
          </a:p>
        </p:txBody>
      </p:sp>
      <p:sp>
        <p:nvSpPr>
          <p:cNvPr id="5" name="Footer Placeholder 4">
            <a:extLst>
              <a:ext uri="{FF2B5EF4-FFF2-40B4-BE49-F238E27FC236}">
                <a16:creationId xmlns:a16="http://schemas.microsoft.com/office/drawing/2014/main" id="{B10FA6E4-EDDD-451C-FC8A-3341857E41A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74E5B6C-4829-54D7-A436-C741B701D6F8}"/>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95292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C9D71-487E-6B87-BAE0-482262E92B9C}"/>
              </a:ext>
            </a:extLst>
          </p:cNvPr>
          <p:cNvSpPr>
            <a:spLocks noGrp="1"/>
          </p:cNvSpPr>
          <p:nvPr>
            <p:ph type="ctrTitle"/>
          </p:nvPr>
        </p:nvSpPr>
        <p:spPr>
          <a:xfrm>
            <a:off x="5260258" y="1122363"/>
            <a:ext cx="5407742" cy="2387600"/>
          </a:xfrm>
        </p:spPr>
        <p:txBody>
          <a:bodyPr anchor="b"/>
          <a:lstStyle>
            <a:lvl1pPr algn="ctr">
              <a:defRPr sz="6000"/>
            </a:lvl1pPr>
          </a:lstStyle>
          <a:p>
            <a:r>
              <a:rPr lang="en-US" dirty="0"/>
              <a:t>Click to edit Master title style</a:t>
            </a:r>
            <a:endParaRPr lang="en-CA" dirty="0"/>
          </a:p>
        </p:txBody>
      </p:sp>
      <p:sp>
        <p:nvSpPr>
          <p:cNvPr id="3" name="Subtitle 2">
            <a:extLst>
              <a:ext uri="{FF2B5EF4-FFF2-40B4-BE49-F238E27FC236}">
                <a16:creationId xmlns:a16="http://schemas.microsoft.com/office/drawing/2014/main" id="{7237F075-FD9C-AF23-3D6A-00FF0031A21D}"/>
              </a:ext>
            </a:extLst>
          </p:cNvPr>
          <p:cNvSpPr>
            <a:spLocks noGrp="1"/>
          </p:cNvSpPr>
          <p:nvPr>
            <p:ph type="subTitle" idx="1"/>
          </p:nvPr>
        </p:nvSpPr>
        <p:spPr>
          <a:xfrm>
            <a:off x="5260256" y="3602038"/>
            <a:ext cx="540774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7C6EC862-738D-CF8B-2BCA-D3C5F74F98A6}"/>
              </a:ext>
            </a:extLst>
          </p:cNvPr>
          <p:cNvSpPr>
            <a:spLocks noGrp="1"/>
          </p:cNvSpPr>
          <p:nvPr>
            <p:ph type="dt" sz="half" idx="10"/>
          </p:nvPr>
        </p:nvSpPr>
        <p:spPr/>
        <p:txBody>
          <a:bodyPr/>
          <a:lstStyle/>
          <a:p>
            <a:fld id="{42561F4C-85B0-451D-805C-D84EEDCEA922}" type="datetimeFigureOut">
              <a:rPr lang="en-CA" smtClean="0"/>
              <a:t>2025-05-16</a:t>
            </a:fld>
            <a:endParaRPr lang="en-CA"/>
          </a:p>
        </p:txBody>
      </p:sp>
      <p:sp>
        <p:nvSpPr>
          <p:cNvPr id="5" name="Footer Placeholder 4">
            <a:extLst>
              <a:ext uri="{FF2B5EF4-FFF2-40B4-BE49-F238E27FC236}">
                <a16:creationId xmlns:a16="http://schemas.microsoft.com/office/drawing/2014/main" id="{B9F60395-EC7F-3816-8E5B-981C2E1FD84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22D965E-D919-24E2-AE96-3AF59B10ABE6}"/>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104249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sv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sv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5.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image" Target="../media/image6.jp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image" Target="../media/image6.jpg"/><Relationship Id="rId4" Type="http://schemas.openxmlformats.org/officeDocument/2006/relationships/slideLayout" Target="../slideLayouts/slideLayout19.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77AD77-7655-CA2B-7756-FA30570F5317}"/>
              </a:ext>
            </a:extLst>
          </p:cNvPr>
          <p:cNvSpPr>
            <a:spLocks noGrp="1"/>
          </p:cNvSpPr>
          <p:nvPr>
            <p:ph type="title"/>
          </p:nvPr>
        </p:nvSpPr>
        <p:spPr>
          <a:xfrm>
            <a:off x="5423891" y="365125"/>
            <a:ext cx="5929908"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3" name="Text Placeholder 2">
            <a:extLst>
              <a:ext uri="{FF2B5EF4-FFF2-40B4-BE49-F238E27FC236}">
                <a16:creationId xmlns:a16="http://schemas.microsoft.com/office/drawing/2014/main" id="{0D472F88-BF3A-C89E-E953-55A4F06EBE73}"/>
              </a:ext>
            </a:extLst>
          </p:cNvPr>
          <p:cNvSpPr>
            <a:spLocks noGrp="1"/>
          </p:cNvSpPr>
          <p:nvPr>
            <p:ph type="body" idx="1"/>
          </p:nvPr>
        </p:nvSpPr>
        <p:spPr>
          <a:xfrm>
            <a:off x="5423892" y="1825625"/>
            <a:ext cx="5929908"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CF74454E-B531-AA0F-001D-64DD1BBDC9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794FE65-9323-4120-A2E4-06C1EF370475}" type="datetimeFigureOut">
              <a:rPr lang="en-CA" smtClean="0"/>
              <a:t>2025-05-16</a:t>
            </a:fld>
            <a:endParaRPr lang="en-CA"/>
          </a:p>
        </p:txBody>
      </p:sp>
      <p:sp>
        <p:nvSpPr>
          <p:cNvPr id="5" name="Footer Placeholder 4">
            <a:extLst>
              <a:ext uri="{FF2B5EF4-FFF2-40B4-BE49-F238E27FC236}">
                <a16:creationId xmlns:a16="http://schemas.microsoft.com/office/drawing/2014/main" id="{0B4E5C5E-2286-2D41-5E3B-A4AB047120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A50EA24B-DD79-ED0C-A71E-A41CB4ACCF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89E9BD-68F3-4C38-9AE2-1F285D6952D2}" type="slidenum">
              <a:rPr lang="en-CA" smtClean="0"/>
              <a:t>‹#›</a:t>
            </a:fld>
            <a:endParaRPr lang="en-CA"/>
          </a:p>
        </p:txBody>
      </p:sp>
      <p:grpSp>
        <p:nvGrpSpPr>
          <p:cNvPr id="28" name="Group 2">
            <a:extLst>
              <a:ext uri="{FF2B5EF4-FFF2-40B4-BE49-F238E27FC236}">
                <a16:creationId xmlns:a16="http://schemas.microsoft.com/office/drawing/2014/main" id="{4BBD7EB9-221A-E469-39F1-3B543D3C138D}"/>
              </a:ext>
            </a:extLst>
          </p:cNvPr>
          <p:cNvGrpSpPr/>
          <p:nvPr userDrawn="1"/>
        </p:nvGrpSpPr>
        <p:grpSpPr>
          <a:xfrm>
            <a:off x="540031" y="1681103"/>
            <a:ext cx="4010376" cy="4010376"/>
            <a:chOff x="0" y="0"/>
            <a:chExt cx="837653" cy="837653"/>
          </a:xfrm>
        </p:grpSpPr>
        <p:sp>
          <p:nvSpPr>
            <p:cNvPr id="29" name="Freeform 3">
              <a:extLst>
                <a:ext uri="{FF2B5EF4-FFF2-40B4-BE49-F238E27FC236}">
                  <a16:creationId xmlns:a16="http://schemas.microsoft.com/office/drawing/2014/main" id="{230B95E3-2FE0-D8A6-69D0-B8BBCDBE4F48}"/>
                </a:ext>
              </a:extLst>
            </p:cNvPr>
            <p:cNvSpPr/>
            <p:nvPr/>
          </p:nvSpPr>
          <p:spPr>
            <a:xfrm>
              <a:off x="0" y="0"/>
              <a:ext cx="837653" cy="837653"/>
            </a:xfrm>
            <a:custGeom>
              <a:avLst/>
              <a:gdLst/>
              <a:ahLst/>
              <a:cxnLst/>
              <a:rect l="l" t="t" r="r" b="b"/>
              <a:pathLst>
                <a:path w="837653" h="837653">
                  <a:moveTo>
                    <a:pt x="418826" y="0"/>
                  </a:moveTo>
                  <a:cubicBezTo>
                    <a:pt x="187515" y="0"/>
                    <a:pt x="0" y="187515"/>
                    <a:pt x="0" y="418826"/>
                  </a:cubicBezTo>
                  <a:cubicBezTo>
                    <a:pt x="0" y="650138"/>
                    <a:pt x="187515" y="837653"/>
                    <a:pt x="418826" y="837653"/>
                  </a:cubicBezTo>
                  <a:cubicBezTo>
                    <a:pt x="650138" y="837653"/>
                    <a:pt x="837653" y="650138"/>
                    <a:pt x="837653" y="418826"/>
                  </a:cubicBezTo>
                  <a:cubicBezTo>
                    <a:pt x="837653" y="187515"/>
                    <a:pt x="650138" y="0"/>
                    <a:pt x="418826" y="0"/>
                  </a:cubicBezTo>
                  <a:close/>
                </a:path>
              </a:pathLst>
            </a:custGeom>
            <a:solidFill>
              <a:srgbClr val="747880"/>
            </a:solidFill>
          </p:spPr>
          <p:txBody>
            <a:bodyPr/>
            <a:lstStyle/>
            <a:p>
              <a:endParaRPr lang="en-CA"/>
            </a:p>
          </p:txBody>
        </p:sp>
        <p:sp>
          <p:nvSpPr>
            <p:cNvPr id="30" name="TextBox 4">
              <a:extLst>
                <a:ext uri="{FF2B5EF4-FFF2-40B4-BE49-F238E27FC236}">
                  <a16:creationId xmlns:a16="http://schemas.microsoft.com/office/drawing/2014/main" id="{C5A47680-A9C5-694F-5784-E3C060CE2E36}"/>
                </a:ext>
              </a:extLst>
            </p:cNvPr>
            <p:cNvSpPr txBox="1"/>
            <p:nvPr/>
          </p:nvSpPr>
          <p:spPr>
            <a:xfrm>
              <a:off x="78530" y="21380"/>
              <a:ext cx="680593" cy="737743"/>
            </a:xfrm>
            <a:prstGeom prst="rect">
              <a:avLst/>
            </a:prstGeom>
          </p:spPr>
          <p:txBody>
            <a:bodyPr lIns="50800" tIns="50800" rIns="50800" bIns="50800" rtlCol="0" anchor="ctr"/>
            <a:lstStyle/>
            <a:p>
              <a:pPr algn="ctr">
                <a:lnSpc>
                  <a:spcPts val="2659"/>
                </a:lnSpc>
              </a:pPr>
              <a:endParaRPr/>
            </a:p>
          </p:txBody>
        </p:sp>
      </p:grpSp>
      <p:grpSp>
        <p:nvGrpSpPr>
          <p:cNvPr id="31" name="Group 7">
            <a:extLst>
              <a:ext uri="{FF2B5EF4-FFF2-40B4-BE49-F238E27FC236}">
                <a16:creationId xmlns:a16="http://schemas.microsoft.com/office/drawing/2014/main" id="{6741029C-CE16-C2D4-0E87-3AC352DD9FB1}"/>
              </a:ext>
            </a:extLst>
          </p:cNvPr>
          <p:cNvGrpSpPr/>
          <p:nvPr userDrawn="1"/>
        </p:nvGrpSpPr>
        <p:grpSpPr>
          <a:xfrm>
            <a:off x="795954" y="2080506"/>
            <a:ext cx="3415451" cy="3254821"/>
            <a:chOff x="0" y="0"/>
            <a:chExt cx="852913" cy="812800"/>
          </a:xfrm>
        </p:grpSpPr>
        <p:sp>
          <p:nvSpPr>
            <p:cNvPr id="32" name="Freeform 8">
              <a:extLst>
                <a:ext uri="{FF2B5EF4-FFF2-40B4-BE49-F238E27FC236}">
                  <a16:creationId xmlns:a16="http://schemas.microsoft.com/office/drawing/2014/main" id="{30E52EF0-8AAF-B467-9CE1-27104CAF4FF9}"/>
                </a:ext>
              </a:extLst>
            </p:cNvPr>
            <p:cNvSpPr/>
            <p:nvPr/>
          </p:nvSpPr>
          <p:spPr>
            <a:xfrm>
              <a:off x="0" y="0"/>
              <a:ext cx="852913" cy="812800"/>
            </a:xfrm>
            <a:custGeom>
              <a:avLst/>
              <a:gdLst/>
              <a:ahLst/>
              <a:cxnLst/>
              <a:rect l="l" t="t" r="r" b="b"/>
              <a:pathLst>
                <a:path w="852913" h="812800">
                  <a:moveTo>
                    <a:pt x="426456" y="0"/>
                  </a:moveTo>
                  <a:cubicBezTo>
                    <a:pt x="190931" y="0"/>
                    <a:pt x="0" y="181951"/>
                    <a:pt x="0" y="406400"/>
                  </a:cubicBezTo>
                  <a:cubicBezTo>
                    <a:pt x="0" y="630849"/>
                    <a:pt x="190931" y="812800"/>
                    <a:pt x="426456" y="812800"/>
                  </a:cubicBezTo>
                  <a:cubicBezTo>
                    <a:pt x="661982" y="812800"/>
                    <a:pt x="852913" y="630849"/>
                    <a:pt x="852913" y="406400"/>
                  </a:cubicBezTo>
                  <a:cubicBezTo>
                    <a:pt x="852913" y="181951"/>
                    <a:pt x="661982" y="0"/>
                    <a:pt x="426456" y="0"/>
                  </a:cubicBezTo>
                  <a:close/>
                </a:path>
              </a:pathLst>
            </a:custGeom>
            <a:solidFill>
              <a:srgbClr val="FFFFFF"/>
            </a:solidFill>
          </p:spPr>
          <p:txBody>
            <a:bodyPr/>
            <a:lstStyle/>
            <a:p>
              <a:endParaRPr lang="en-CA"/>
            </a:p>
          </p:txBody>
        </p:sp>
        <p:sp>
          <p:nvSpPr>
            <p:cNvPr id="33" name="TextBox 9">
              <a:extLst>
                <a:ext uri="{FF2B5EF4-FFF2-40B4-BE49-F238E27FC236}">
                  <a16:creationId xmlns:a16="http://schemas.microsoft.com/office/drawing/2014/main" id="{D0643B4D-972B-146B-438A-D20EACC60A65}"/>
                </a:ext>
              </a:extLst>
            </p:cNvPr>
            <p:cNvSpPr txBox="1"/>
            <p:nvPr/>
          </p:nvSpPr>
          <p:spPr>
            <a:xfrm>
              <a:off x="79961" y="19050"/>
              <a:ext cx="692992" cy="717550"/>
            </a:xfrm>
            <a:prstGeom prst="rect">
              <a:avLst/>
            </a:prstGeom>
          </p:spPr>
          <p:txBody>
            <a:bodyPr lIns="50800" tIns="50800" rIns="50800" bIns="50800" rtlCol="0" anchor="ctr"/>
            <a:lstStyle/>
            <a:p>
              <a:pPr algn="ctr">
                <a:lnSpc>
                  <a:spcPts val="2659"/>
                </a:lnSpc>
              </a:pPr>
              <a:endParaRPr/>
            </a:p>
          </p:txBody>
        </p:sp>
      </p:grpSp>
      <p:sp>
        <p:nvSpPr>
          <p:cNvPr id="34" name="Freeform 10">
            <a:extLst>
              <a:ext uri="{FF2B5EF4-FFF2-40B4-BE49-F238E27FC236}">
                <a16:creationId xmlns:a16="http://schemas.microsoft.com/office/drawing/2014/main" id="{D9F25249-2D81-A07F-C485-CFE88EB6A090}"/>
              </a:ext>
            </a:extLst>
          </p:cNvPr>
          <p:cNvSpPr/>
          <p:nvPr userDrawn="1"/>
        </p:nvSpPr>
        <p:spPr>
          <a:xfrm rot="-10800000">
            <a:off x="2523087" y="1118637"/>
            <a:ext cx="2584078" cy="5168156"/>
          </a:xfrm>
          <a:custGeom>
            <a:avLst/>
            <a:gdLst/>
            <a:ahLst/>
            <a:cxnLst/>
            <a:rect l="l" t="t" r="r" b="b"/>
            <a:pathLst>
              <a:path w="4392637" h="8785274">
                <a:moveTo>
                  <a:pt x="0" y="0"/>
                </a:moveTo>
                <a:lnTo>
                  <a:pt x="4392637" y="0"/>
                </a:lnTo>
                <a:lnTo>
                  <a:pt x="4392637" y="8785274"/>
                </a:lnTo>
                <a:lnTo>
                  <a:pt x="0" y="8785274"/>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CA" dirty="0"/>
          </a:p>
        </p:txBody>
      </p:sp>
      <p:sp>
        <p:nvSpPr>
          <p:cNvPr id="35" name="Freeform 11">
            <a:extLst>
              <a:ext uri="{FF2B5EF4-FFF2-40B4-BE49-F238E27FC236}">
                <a16:creationId xmlns:a16="http://schemas.microsoft.com/office/drawing/2014/main" id="{66FEEC83-7EA8-31BB-D6BC-F5E467F6A42D}"/>
              </a:ext>
            </a:extLst>
          </p:cNvPr>
          <p:cNvSpPr/>
          <p:nvPr userDrawn="1"/>
        </p:nvSpPr>
        <p:spPr>
          <a:xfrm rot="-5400000">
            <a:off x="-1060174" y="3296491"/>
            <a:ext cx="3002263" cy="881915"/>
          </a:xfrm>
          <a:custGeom>
            <a:avLst/>
            <a:gdLst/>
            <a:ahLst/>
            <a:cxnLst/>
            <a:rect l="l" t="t" r="r" b="b"/>
            <a:pathLst>
              <a:path w="5103504" h="1499154">
                <a:moveTo>
                  <a:pt x="0" y="0"/>
                </a:moveTo>
                <a:lnTo>
                  <a:pt x="5103504" y="0"/>
                </a:lnTo>
                <a:lnTo>
                  <a:pt x="5103504" y="1499154"/>
                </a:lnTo>
                <a:lnTo>
                  <a:pt x="0" y="1499154"/>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CA"/>
          </a:p>
        </p:txBody>
      </p:sp>
      <p:grpSp>
        <p:nvGrpSpPr>
          <p:cNvPr id="36" name="Group 12">
            <a:extLst>
              <a:ext uri="{FF2B5EF4-FFF2-40B4-BE49-F238E27FC236}">
                <a16:creationId xmlns:a16="http://schemas.microsoft.com/office/drawing/2014/main" id="{A7D46386-D9D0-2421-6B89-4E3933365DA7}"/>
              </a:ext>
            </a:extLst>
          </p:cNvPr>
          <p:cNvGrpSpPr/>
          <p:nvPr userDrawn="1"/>
        </p:nvGrpSpPr>
        <p:grpSpPr>
          <a:xfrm>
            <a:off x="752711" y="2058285"/>
            <a:ext cx="254161" cy="254161"/>
            <a:chOff x="0" y="0"/>
            <a:chExt cx="812800" cy="812800"/>
          </a:xfrm>
        </p:grpSpPr>
        <p:sp>
          <p:nvSpPr>
            <p:cNvPr id="37" name="Freeform 13">
              <a:extLst>
                <a:ext uri="{FF2B5EF4-FFF2-40B4-BE49-F238E27FC236}">
                  <a16:creationId xmlns:a16="http://schemas.microsoft.com/office/drawing/2014/main" id="{9B08BDB2-C2F4-7FAD-5B71-87E4F4CB39A6}"/>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38" name="TextBox 14">
              <a:extLst>
                <a:ext uri="{FF2B5EF4-FFF2-40B4-BE49-F238E27FC236}">
                  <a16:creationId xmlns:a16="http://schemas.microsoft.com/office/drawing/2014/main" id="{BEFD542B-57FE-EE84-8A84-BA9749525F20}"/>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39" name="Group 15">
            <a:extLst>
              <a:ext uri="{FF2B5EF4-FFF2-40B4-BE49-F238E27FC236}">
                <a16:creationId xmlns:a16="http://schemas.microsoft.com/office/drawing/2014/main" id="{D55E219D-9F9A-4DD3-2E09-B116254FFB78}"/>
              </a:ext>
            </a:extLst>
          </p:cNvPr>
          <p:cNvGrpSpPr/>
          <p:nvPr userDrawn="1"/>
        </p:nvGrpSpPr>
        <p:grpSpPr>
          <a:xfrm>
            <a:off x="711119" y="5120151"/>
            <a:ext cx="254161" cy="254161"/>
            <a:chOff x="0" y="0"/>
            <a:chExt cx="812800" cy="812800"/>
          </a:xfrm>
        </p:grpSpPr>
        <p:sp>
          <p:nvSpPr>
            <p:cNvPr id="40" name="Freeform 16">
              <a:extLst>
                <a:ext uri="{FF2B5EF4-FFF2-40B4-BE49-F238E27FC236}">
                  <a16:creationId xmlns:a16="http://schemas.microsoft.com/office/drawing/2014/main" id="{3C409C03-826F-8043-9B5B-E0871D7DA85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41" name="TextBox 17">
              <a:extLst>
                <a:ext uri="{FF2B5EF4-FFF2-40B4-BE49-F238E27FC236}">
                  <a16:creationId xmlns:a16="http://schemas.microsoft.com/office/drawing/2014/main" id="{D3017DA2-82F7-3D7E-E826-C54DF7EECCBB}"/>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2" name="Group 18">
            <a:extLst>
              <a:ext uri="{FF2B5EF4-FFF2-40B4-BE49-F238E27FC236}">
                <a16:creationId xmlns:a16="http://schemas.microsoft.com/office/drawing/2014/main" id="{04E6985B-128C-0BB6-B1E2-83843249A065}"/>
              </a:ext>
            </a:extLst>
          </p:cNvPr>
          <p:cNvGrpSpPr/>
          <p:nvPr userDrawn="1"/>
        </p:nvGrpSpPr>
        <p:grpSpPr>
          <a:xfrm>
            <a:off x="-207450" y="5863554"/>
            <a:ext cx="1531610" cy="1531610"/>
            <a:chOff x="0" y="0"/>
            <a:chExt cx="812800" cy="812800"/>
          </a:xfrm>
        </p:grpSpPr>
        <p:sp>
          <p:nvSpPr>
            <p:cNvPr id="43" name="Freeform 19">
              <a:extLst>
                <a:ext uri="{FF2B5EF4-FFF2-40B4-BE49-F238E27FC236}">
                  <a16:creationId xmlns:a16="http://schemas.microsoft.com/office/drawing/2014/main" id="{E75F6126-DFE3-4919-F446-E0F93CEFDEEF}"/>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accent1"/>
            </a:solidFill>
          </p:spPr>
          <p:txBody>
            <a:bodyPr/>
            <a:lstStyle/>
            <a:p>
              <a:endParaRPr lang="en-CA" dirty="0"/>
            </a:p>
          </p:txBody>
        </p:sp>
        <p:sp>
          <p:nvSpPr>
            <p:cNvPr id="44" name="TextBox 20">
              <a:extLst>
                <a:ext uri="{FF2B5EF4-FFF2-40B4-BE49-F238E27FC236}">
                  <a16:creationId xmlns:a16="http://schemas.microsoft.com/office/drawing/2014/main" id="{E932C69C-8991-8E0C-58A5-D5BE595D2551}"/>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5" name="Group 21">
            <a:extLst>
              <a:ext uri="{FF2B5EF4-FFF2-40B4-BE49-F238E27FC236}">
                <a16:creationId xmlns:a16="http://schemas.microsoft.com/office/drawing/2014/main" id="{477D148D-FFA0-C081-C397-ED669174D430}"/>
              </a:ext>
            </a:extLst>
          </p:cNvPr>
          <p:cNvGrpSpPr/>
          <p:nvPr userDrawn="1"/>
        </p:nvGrpSpPr>
        <p:grpSpPr>
          <a:xfrm>
            <a:off x="822394" y="452127"/>
            <a:ext cx="897151" cy="897151"/>
            <a:chOff x="0" y="0"/>
            <a:chExt cx="812800" cy="812800"/>
          </a:xfrm>
        </p:grpSpPr>
        <p:sp>
          <p:nvSpPr>
            <p:cNvPr id="46" name="Freeform 22">
              <a:extLst>
                <a:ext uri="{FF2B5EF4-FFF2-40B4-BE49-F238E27FC236}">
                  <a16:creationId xmlns:a16="http://schemas.microsoft.com/office/drawing/2014/main" id="{05AFD7F4-C5F5-4F08-19D1-3E5A7C05609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tx1"/>
            </a:solidFill>
          </p:spPr>
          <p:txBody>
            <a:bodyPr/>
            <a:lstStyle/>
            <a:p>
              <a:endParaRPr lang="en-CA" dirty="0"/>
            </a:p>
          </p:txBody>
        </p:sp>
        <p:sp>
          <p:nvSpPr>
            <p:cNvPr id="47" name="TextBox 23">
              <a:extLst>
                <a:ext uri="{FF2B5EF4-FFF2-40B4-BE49-F238E27FC236}">
                  <a16:creationId xmlns:a16="http://schemas.microsoft.com/office/drawing/2014/main" id="{A27E3594-4881-8C9A-60D3-3FF3D9C3FC94}"/>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51" name="Group 27">
            <a:extLst>
              <a:ext uri="{FF2B5EF4-FFF2-40B4-BE49-F238E27FC236}">
                <a16:creationId xmlns:a16="http://schemas.microsoft.com/office/drawing/2014/main" id="{18551127-CFAA-E5FD-D8B2-3F035AD9D3A3}"/>
              </a:ext>
            </a:extLst>
          </p:cNvPr>
          <p:cNvGrpSpPr/>
          <p:nvPr userDrawn="1"/>
        </p:nvGrpSpPr>
        <p:grpSpPr>
          <a:xfrm>
            <a:off x="3412117" y="-572770"/>
            <a:ext cx="1499857" cy="1499857"/>
            <a:chOff x="0" y="0"/>
            <a:chExt cx="812800" cy="812800"/>
          </a:xfrm>
        </p:grpSpPr>
        <p:sp>
          <p:nvSpPr>
            <p:cNvPr id="52" name="Freeform 28">
              <a:extLst>
                <a:ext uri="{FF2B5EF4-FFF2-40B4-BE49-F238E27FC236}">
                  <a16:creationId xmlns:a16="http://schemas.microsoft.com/office/drawing/2014/main" id="{2ABFE607-ED7E-0330-2BCD-A82540AF841D}"/>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53" name="TextBox 29">
              <a:extLst>
                <a:ext uri="{FF2B5EF4-FFF2-40B4-BE49-F238E27FC236}">
                  <a16:creationId xmlns:a16="http://schemas.microsoft.com/office/drawing/2014/main" id="{AFEB4848-8D1D-A473-1FD2-8F685F48FA74}"/>
                </a:ext>
              </a:extLst>
            </p:cNvPr>
            <p:cNvSpPr txBox="1"/>
            <p:nvPr/>
          </p:nvSpPr>
          <p:spPr>
            <a:xfrm>
              <a:off x="76200" y="19050"/>
              <a:ext cx="660400" cy="717550"/>
            </a:xfrm>
            <a:prstGeom prst="rect">
              <a:avLst/>
            </a:prstGeom>
          </p:spPr>
          <p:txBody>
            <a:bodyPr lIns="50800" tIns="50800" rIns="50800" bIns="50800" rtlCol="0" anchor="ctr"/>
            <a:lstStyle/>
            <a:p>
              <a:pPr algn="ctr">
                <a:lnSpc>
                  <a:spcPts val="2799"/>
                </a:lnSpc>
              </a:pPr>
              <a:endParaRPr/>
            </a:p>
          </p:txBody>
        </p:sp>
      </p:grpSp>
      <p:sp>
        <p:nvSpPr>
          <p:cNvPr id="55" name="Freeform 31">
            <a:extLst>
              <a:ext uri="{FF2B5EF4-FFF2-40B4-BE49-F238E27FC236}">
                <a16:creationId xmlns:a16="http://schemas.microsoft.com/office/drawing/2014/main" id="{AB6C6189-64B7-6983-3829-F03D2F7C6A9B}"/>
              </a:ext>
            </a:extLst>
          </p:cNvPr>
          <p:cNvSpPr/>
          <p:nvPr userDrawn="1"/>
        </p:nvSpPr>
        <p:spPr>
          <a:xfrm>
            <a:off x="901888" y="3320844"/>
            <a:ext cx="3117070" cy="865853"/>
          </a:xfrm>
          <a:custGeom>
            <a:avLst/>
            <a:gdLst/>
            <a:ahLst/>
            <a:cxnLst/>
            <a:rect l="l" t="t" r="r" b="b"/>
            <a:pathLst>
              <a:path w="5298663" h="1471851">
                <a:moveTo>
                  <a:pt x="0" y="0"/>
                </a:moveTo>
                <a:lnTo>
                  <a:pt x="5298662" y="0"/>
                </a:lnTo>
                <a:lnTo>
                  <a:pt x="5298662" y="1471850"/>
                </a:lnTo>
                <a:lnTo>
                  <a:pt x="0" y="1471850"/>
                </a:lnTo>
                <a:lnTo>
                  <a:pt x="0" y="0"/>
                </a:lnTo>
                <a:close/>
              </a:path>
            </a:pathLst>
          </a:custGeom>
          <a:blipFill>
            <a:blip r:embed="rId14"/>
            <a:stretch>
              <a:fillRect/>
            </a:stretch>
          </a:blipFill>
        </p:spPr>
        <p:txBody>
          <a:bodyPr/>
          <a:lstStyle/>
          <a:p>
            <a:endParaRPr lang="en-CA"/>
          </a:p>
        </p:txBody>
      </p:sp>
      <p:sp>
        <p:nvSpPr>
          <p:cNvPr id="8" name="Freeform 25">
            <a:extLst>
              <a:ext uri="{FF2B5EF4-FFF2-40B4-BE49-F238E27FC236}">
                <a16:creationId xmlns:a16="http://schemas.microsoft.com/office/drawing/2014/main" id="{D5D13759-0ED3-442B-F9CD-344A7A9ADEBB}"/>
              </a:ext>
            </a:extLst>
          </p:cNvPr>
          <p:cNvSpPr/>
          <p:nvPr/>
        </p:nvSpPr>
        <p:spPr>
          <a:xfrm>
            <a:off x="4867133" y="5664054"/>
            <a:ext cx="365125" cy="365125"/>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tx1"/>
          </a:solidFill>
        </p:spPr>
        <p:txBody>
          <a:bodyPr/>
          <a:lstStyle/>
          <a:p>
            <a:endParaRPr lang="en-CA" dirty="0"/>
          </a:p>
        </p:txBody>
      </p:sp>
    </p:spTree>
    <p:extLst>
      <p:ext uri="{BB962C8B-B14F-4D97-AF65-F5344CB8AC3E}">
        <p14:creationId xmlns:p14="http://schemas.microsoft.com/office/powerpoint/2010/main" val="1089778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8" r:id="rId7"/>
    <p:sldLayoutId id="2147483659" r:id="rId8"/>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55BE47-8FBA-6242-07A2-7BF89F020286}"/>
              </a:ext>
            </a:extLst>
          </p:cNvPr>
          <p:cNvSpPr>
            <a:spLocks noGrp="1"/>
          </p:cNvSpPr>
          <p:nvPr>
            <p:ph type="title"/>
          </p:nvPr>
        </p:nvSpPr>
        <p:spPr>
          <a:xfrm>
            <a:off x="5181600" y="365125"/>
            <a:ext cx="6172200" cy="1325563"/>
          </a:xfrm>
          <a:prstGeom prst="rect">
            <a:avLst/>
          </a:prstGeom>
        </p:spPr>
        <p:txBody>
          <a:bodyPr vert="horz" lIns="91440" tIns="45720" rIns="91440" bIns="45720" rtlCol="0" anchor="ctr">
            <a:normAutofit/>
          </a:bodyPr>
          <a:lstStyle/>
          <a:p>
            <a:endParaRPr lang="en-CA" dirty="0"/>
          </a:p>
        </p:txBody>
      </p:sp>
      <p:sp>
        <p:nvSpPr>
          <p:cNvPr id="3" name="Text Placeholder 2">
            <a:extLst>
              <a:ext uri="{FF2B5EF4-FFF2-40B4-BE49-F238E27FC236}">
                <a16:creationId xmlns:a16="http://schemas.microsoft.com/office/drawing/2014/main" id="{3AD93AE0-99B3-403D-3BB5-78BE32AD5830}"/>
              </a:ext>
            </a:extLst>
          </p:cNvPr>
          <p:cNvSpPr>
            <a:spLocks noGrp="1"/>
          </p:cNvSpPr>
          <p:nvPr>
            <p:ph type="body" idx="1"/>
          </p:nvPr>
        </p:nvSpPr>
        <p:spPr>
          <a:xfrm>
            <a:off x="5211096" y="1847850"/>
            <a:ext cx="6142704"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A827770E-4121-3F17-D9EA-EC1C143F0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2561F4C-85B0-451D-805C-D84EEDCEA922}" type="datetimeFigureOut">
              <a:rPr lang="en-CA" smtClean="0"/>
              <a:t>2025-05-16</a:t>
            </a:fld>
            <a:endParaRPr lang="en-CA"/>
          </a:p>
        </p:txBody>
      </p:sp>
      <p:sp>
        <p:nvSpPr>
          <p:cNvPr id="5" name="Footer Placeholder 4">
            <a:extLst>
              <a:ext uri="{FF2B5EF4-FFF2-40B4-BE49-F238E27FC236}">
                <a16:creationId xmlns:a16="http://schemas.microsoft.com/office/drawing/2014/main" id="{097CFF85-C9F4-DEB1-2F12-EE3444972E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86834F5F-D302-988B-B1AB-338F91240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DCBE88A-8383-47C6-BBC5-3082C6369777}" type="slidenum">
              <a:rPr lang="en-CA" smtClean="0"/>
              <a:t>‹#›</a:t>
            </a:fld>
            <a:endParaRPr lang="en-CA"/>
          </a:p>
        </p:txBody>
      </p:sp>
      <p:pic>
        <p:nvPicPr>
          <p:cNvPr id="7" name="Picture 6" descr="A red and black logo&#10;&#10;Description automatically generated">
            <a:extLst>
              <a:ext uri="{FF2B5EF4-FFF2-40B4-BE49-F238E27FC236}">
                <a16:creationId xmlns:a16="http://schemas.microsoft.com/office/drawing/2014/main" id="{2E1C0296-0500-5CE7-BE5F-56791478558B}"/>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9864597" y="6176963"/>
            <a:ext cx="1946403" cy="537578"/>
          </a:xfrm>
          <a:prstGeom prst="rect">
            <a:avLst/>
          </a:prstGeom>
        </p:spPr>
      </p:pic>
      <p:sp>
        <p:nvSpPr>
          <p:cNvPr id="8" name="Freeform 3">
            <a:extLst>
              <a:ext uri="{FF2B5EF4-FFF2-40B4-BE49-F238E27FC236}">
                <a16:creationId xmlns:a16="http://schemas.microsoft.com/office/drawing/2014/main" id="{21803569-104F-1230-3321-6AEA9273F8B7}"/>
              </a:ext>
            </a:extLst>
          </p:cNvPr>
          <p:cNvSpPr/>
          <p:nvPr userDrawn="1"/>
        </p:nvSpPr>
        <p:spPr>
          <a:xfrm>
            <a:off x="-2376766" y="-1128691"/>
            <a:ext cx="7381386" cy="7205027"/>
          </a:xfrm>
          <a:custGeom>
            <a:avLst/>
            <a:gdLst/>
            <a:ahLst/>
            <a:cxnLst/>
            <a:rect l="l" t="t" r="r" b="b"/>
            <a:pathLst>
              <a:path w="837653" h="837653">
                <a:moveTo>
                  <a:pt x="418826" y="0"/>
                </a:moveTo>
                <a:cubicBezTo>
                  <a:pt x="187515" y="0"/>
                  <a:pt x="0" y="187515"/>
                  <a:pt x="0" y="418826"/>
                </a:cubicBezTo>
                <a:cubicBezTo>
                  <a:pt x="0" y="650138"/>
                  <a:pt x="187515" y="837653"/>
                  <a:pt x="418826" y="837653"/>
                </a:cubicBezTo>
                <a:cubicBezTo>
                  <a:pt x="650138" y="837653"/>
                  <a:pt x="837653" y="650138"/>
                  <a:pt x="837653" y="418826"/>
                </a:cubicBezTo>
                <a:cubicBezTo>
                  <a:pt x="837653" y="187515"/>
                  <a:pt x="650138" y="0"/>
                  <a:pt x="418826" y="0"/>
                </a:cubicBezTo>
                <a:close/>
              </a:path>
            </a:pathLst>
          </a:custGeom>
          <a:gradFill>
            <a:gsLst>
              <a:gs pos="0">
                <a:schemeClr val="bg1"/>
              </a:gs>
              <a:gs pos="41000">
                <a:schemeClr val="accent1"/>
              </a:gs>
              <a:gs pos="100000">
                <a:schemeClr val="accent1">
                  <a:lumMod val="50000"/>
                </a:schemeClr>
              </a:gs>
            </a:gsLst>
            <a:lin ang="10800000" scaled="1"/>
          </a:gradFill>
        </p:spPr>
        <p:txBody>
          <a:bodyPr/>
          <a:lstStyle/>
          <a:p>
            <a:endParaRPr lang="en-CA" dirty="0"/>
          </a:p>
        </p:txBody>
      </p:sp>
      <p:grpSp>
        <p:nvGrpSpPr>
          <p:cNvPr id="9" name="Group 5">
            <a:extLst>
              <a:ext uri="{FF2B5EF4-FFF2-40B4-BE49-F238E27FC236}">
                <a16:creationId xmlns:a16="http://schemas.microsoft.com/office/drawing/2014/main" id="{348C50F1-ABEF-01A4-8B49-F5913C13C3D5}"/>
              </a:ext>
            </a:extLst>
          </p:cNvPr>
          <p:cNvGrpSpPr/>
          <p:nvPr userDrawn="1"/>
        </p:nvGrpSpPr>
        <p:grpSpPr>
          <a:xfrm>
            <a:off x="-2133844" y="-777649"/>
            <a:ext cx="6646850" cy="6431197"/>
            <a:chOff x="0" y="0"/>
            <a:chExt cx="852913" cy="812800"/>
          </a:xfrm>
        </p:grpSpPr>
        <p:sp>
          <p:nvSpPr>
            <p:cNvPr id="10" name="Freeform 6">
              <a:extLst>
                <a:ext uri="{FF2B5EF4-FFF2-40B4-BE49-F238E27FC236}">
                  <a16:creationId xmlns:a16="http://schemas.microsoft.com/office/drawing/2014/main" id="{D69952B2-DEDB-7338-0841-23E25C7B131C}"/>
                </a:ext>
              </a:extLst>
            </p:cNvPr>
            <p:cNvSpPr/>
            <p:nvPr/>
          </p:nvSpPr>
          <p:spPr>
            <a:xfrm>
              <a:off x="0" y="0"/>
              <a:ext cx="852913" cy="812800"/>
            </a:xfrm>
            <a:custGeom>
              <a:avLst/>
              <a:gdLst/>
              <a:ahLst/>
              <a:cxnLst/>
              <a:rect l="l" t="t" r="r" b="b"/>
              <a:pathLst>
                <a:path w="852913" h="812800">
                  <a:moveTo>
                    <a:pt x="426456" y="0"/>
                  </a:moveTo>
                  <a:cubicBezTo>
                    <a:pt x="190931" y="0"/>
                    <a:pt x="0" y="181951"/>
                    <a:pt x="0" y="406400"/>
                  </a:cubicBezTo>
                  <a:cubicBezTo>
                    <a:pt x="0" y="630849"/>
                    <a:pt x="190931" y="812800"/>
                    <a:pt x="426456" y="812800"/>
                  </a:cubicBezTo>
                  <a:cubicBezTo>
                    <a:pt x="661982" y="812800"/>
                    <a:pt x="852913" y="630849"/>
                    <a:pt x="852913" y="406400"/>
                  </a:cubicBezTo>
                  <a:cubicBezTo>
                    <a:pt x="852913" y="181951"/>
                    <a:pt x="661982" y="0"/>
                    <a:pt x="426456" y="0"/>
                  </a:cubicBezTo>
                  <a:close/>
                </a:path>
              </a:pathLst>
            </a:custGeom>
            <a:solidFill>
              <a:srgbClr val="747880"/>
            </a:solidFill>
          </p:spPr>
          <p:txBody>
            <a:bodyPr/>
            <a:lstStyle/>
            <a:p>
              <a:endParaRPr lang="en-CA"/>
            </a:p>
          </p:txBody>
        </p:sp>
        <p:sp>
          <p:nvSpPr>
            <p:cNvPr id="11" name="TextBox 7">
              <a:extLst>
                <a:ext uri="{FF2B5EF4-FFF2-40B4-BE49-F238E27FC236}">
                  <a16:creationId xmlns:a16="http://schemas.microsoft.com/office/drawing/2014/main" id="{E8DB2CAD-DAF9-129B-16FA-B948002506B5}"/>
                </a:ext>
              </a:extLst>
            </p:cNvPr>
            <p:cNvSpPr txBox="1"/>
            <p:nvPr/>
          </p:nvSpPr>
          <p:spPr>
            <a:xfrm>
              <a:off x="79961" y="19050"/>
              <a:ext cx="692992" cy="717550"/>
            </a:xfrm>
            <a:prstGeom prst="rect">
              <a:avLst/>
            </a:prstGeom>
          </p:spPr>
          <p:txBody>
            <a:bodyPr lIns="50800" tIns="50800" rIns="50800" bIns="50800" rtlCol="0" anchor="ctr"/>
            <a:lstStyle/>
            <a:p>
              <a:pPr algn="ctr">
                <a:lnSpc>
                  <a:spcPts val="2659"/>
                </a:lnSpc>
              </a:pPr>
              <a:endParaRPr/>
            </a:p>
          </p:txBody>
        </p:sp>
      </p:grpSp>
      <p:grpSp>
        <p:nvGrpSpPr>
          <p:cNvPr id="12" name="Group 8">
            <a:extLst>
              <a:ext uri="{FF2B5EF4-FFF2-40B4-BE49-F238E27FC236}">
                <a16:creationId xmlns:a16="http://schemas.microsoft.com/office/drawing/2014/main" id="{49A07A55-7100-CEE9-41F0-A5D8C4F3B228}"/>
              </a:ext>
            </a:extLst>
          </p:cNvPr>
          <p:cNvGrpSpPr/>
          <p:nvPr userDrawn="1"/>
        </p:nvGrpSpPr>
        <p:grpSpPr>
          <a:xfrm>
            <a:off x="-1947031" y="-573034"/>
            <a:ext cx="5985631" cy="5853528"/>
            <a:chOff x="0" y="0"/>
            <a:chExt cx="6350000" cy="6349975"/>
          </a:xfrm>
        </p:grpSpPr>
        <p:sp>
          <p:nvSpPr>
            <p:cNvPr id="13" name="Freeform 9">
              <a:extLst>
                <a:ext uri="{FF2B5EF4-FFF2-40B4-BE49-F238E27FC236}">
                  <a16:creationId xmlns:a16="http://schemas.microsoft.com/office/drawing/2014/main" id="{990D5F0D-748A-F295-77CD-AB0FF603E8DE}"/>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solidFill>
              <a:srgbClr val="FFFFFF"/>
            </a:solidFill>
            <a:ln w="12700">
              <a:noFill/>
            </a:ln>
          </p:spPr>
          <p:txBody>
            <a:bodyPr/>
            <a:lstStyle/>
            <a:p>
              <a:endParaRPr lang="en-CA"/>
            </a:p>
          </p:txBody>
        </p:sp>
      </p:grpSp>
    </p:spTree>
    <p:extLst>
      <p:ext uri="{BB962C8B-B14F-4D97-AF65-F5344CB8AC3E}">
        <p14:creationId xmlns:p14="http://schemas.microsoft.com/office/powerpoint/2010/main" val="33552969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 id="2147483670" r:id="rId6"/>
    <p:sldLayoutId id="2147483671" r:id="rId7"/>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2A9CA99-28AC-9A56-DF7B-E9F3E0106914}"/>
              </a:ext>
            </a:extLst>
          </p:cNvPr>
          <p:cNvSpPr>
            <a:spLocks noGrp="1"/>
          </p:cNvSpPr>
          <p:nvPr>
            <p:ph type="body" idx="1"/>
          </p:nvPr>
        </p:nvSpPr>
        <p:spPr>
          <a:xfrm>
            <a:off x="3028334" y="1825625"/>
            <a:ext cx="8325465"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7CFF7D87-FFAF-DC8B-1C0B-6F26D1C36A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DDD2672-AF2A-4F89-84D0-798B63A5A0EA}" type="datetimeFigureOut">
              <a:rPr lang="en-CA" smtClean="0"/>
              <a:t>2025-05-16</a:t>
            </a:fld>
            <a:endParaRPr lang="en-CA"/>
          </a:p>
        </p:txBody>
      </p:sp>
      <p:sp>
        <p:nvSpPr>
          <p:cNvPr id="5" name="Footer Placeholder 4">
            <a:extLst>
              <a:ext uri="{FF2B5EF4-FFF2-40B4-BE49-F238E27FC236}">
                <a16:creationId xmlns:a16="http://schemas.microsoft.com/office/drawing/2014/main" id="{29B842C3-CF6D-9AA2-0A19-B42522202B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C77578A2-C53F-8E0C-CFE9-E0C095126F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69FD8CF-8227-46A0-9656-EFD00EDC6968}" type="slidenum">
              <a:rPr lang="en-CA" smtClean="0"/>
              <a:t>‹#›</a:t>
            </a:fld>
            <a:endParaRPr lang="en-CA"/>
          </a:p>
        </p:txBody>
      </p:sp>
      <p:grpSp>
        <p:nvGrpSpPr>
          <p:cNvPr id="7" name="Group 11">
            <a:extLst>
              <a:ext uri="{FF2B5EF4-FFF2-40B4-BE49-F238E27FC236}">
                <a16:creationId xmlns:a16="http://schemas.microsoft.com/office/drawing/2014/main" id="{7C354C1F-69A5-8872-0774-187AC12EBB32}"/>
              </a:ext>
            </a:extLst>
          </p:cNvPr>
          <p:cNvGrpSpPr/>
          <p:nvPr userDrawn="1"/>
        </p:nvGrpSpPr>
        <p:grpSpPr>
          <a:xfrm>
            <a:off x="3028335" y="479433"/>
            <a:ext cx="11941770" cy="1004516"/>
            <a:chOff x="0" y="0"/>
            <a:chExt cx="3049338" cy="256504"/>
          </a:xfrm>
        </p:grpSpPr>
        <p:sp>
          <p:nvSpPr>
            <p:cNvPr id="8" name="Freeform 12">
              <a:extLst>
                <a:ext uri="{FF2B5EF4-FFF2-40B4-BE49-F238E27FC236}">
                  <a16:creationId xmlns:a16="http://schemas.microsoft.com/office/drawing/2014/main" id="{C4C5EA5A-CE7F-A0CC-F5CB-81D5BD3BA409}"/>
                </a:ext>
              </a:extLst>
            </p:cNvPr>
            <p:cNvSpPr/>
            <p:nvPr/>
          </p:nvSpPr>
          <p:spPr>
            <a:xfrm>
              <a:off x="0" y="0"/>
              <a:ext cx="3049338" cy="256504"/>
            </a:xfrm>
            <a:custGeom>
              <a:avLst/>
              <a:gdLst/>
              <a:ahLst/>
              <a:cxnLst/>
              <a:rect l="l" t="t" r="r" b="b"/>
              <a:pathLst>
                <a:path w="3049338" h="256504">
                  <a:moveTo>
                    <a:pt x="0" y="0"/>
                  </a:moveTo>
                  <a:lnTo>
                    <a:pt x="3049338" y="0"/>
                  </a:lnTo>
                  <a:lnTo>
                    <a:pt x="3049338" y="256504"/>
                  </a:lnTo>
                  <a:lnTo>
                    <a:pt x="0" y="256504"/>
                  </a:lnTo>
                  <a:close/>
                </a:path>
              </a:pathLst>
            </a:custGeom>
            <a:gradFill flip="none" rotWithShape="1">
              <a:gsLst>
                <a:gs pos="0">
                  <a:schemeClr val="bg1"/>
                </a:gs>
                <a:gs pos="46000">
                  <a:schemeClr val="accent1"/>
                </a:gs>
                <a:gs pos="100000">
                  <a:schemeClr val="accent1">
                    <a:lumMod val="50000"/>
                  </a:schemeClr>
                </a:gs>
              </a:gsLst>
              <a:lin ang="10800000" scaled="1"/>
              <a:tileRect/>
            </a:gradFill>
          </p:spPr>
          <p:txBody>
            <a:bodyPr/>
            <a:lstStyle/>
            <a:p>
              <a:endParaRPr lang="en-CA" dirty="0"/>
            </a:p>
          </p:txBody>
        </p:sp>
        <p:sp>
          <p:nvSpPr>
            <p:cNvPr id="9" name="TextBox 13">
              <a:extLst>
                <a:ext uri="{FF2B5EF4-FFF2-40B4-BE49-F238E27FC236}">
                  <a16:creationId xmlns:a16="http://schemas.microsoft.com/office/drawing/2014/main" id="{9155D08C-E1EC-371A-72EB-91730D50D305}"/>
                </a:ext>
              </a:extLst>
            </p:cNvPr>
            <p:cNvSpPr txBox="1"/>
            <p:nvPr/>
          </p:nvSpPr>
          <p:spPr>
            <a:xfrm>
              <a:off x="0" y="-57150"/>
              <a:ext cx="3049338" cy="313654"/>
            </a:xfrm>
            <a:prstGeom prst="rect">
              <a:avLst/>
            </a:prstGeom>
          </p:spPr>
          <p:txBody>
            <a:bodyPr lIns="50800" tIns="50800" rIns="50800" bIns="50800" rtlCol="0" anchor="ctr"/>
            <a:lstStyle/>
            <a:p>
              <a:pPr algn="ctr">
                <a:lnSpc>
                  <a:spcPts val="2659"/>
                </a:lnSpc>
              </a:pPr>
              <a:endParaRPr/>
            </a:p>
          </p:txBody>
        </p:sp>
      </p:grpSp>
      <p:grpSp>
        <p:nvGrpSpPr>
          <p:cNvPr id="10" name="Group 10">
            <a:extLst>
              <a:ext uri="{FF2B5EF4-FFF2-40B4-BE49-F238E27FC236}">
                <a16:creationId xmlns:a16="http://schemas.microsoft.com/office/drawing/2014/main" id="{1457C705-2819-9448-426E-18EF72FE298A}"/>
              </a:ext>
            </a:extLst>
          </p:cNvPr>
          <p:cNvGrpSpPr/>
          <p:nvPr userDrawn="1"/>
        </p:nvGrpSpPr>
        <p:grpSpPr>
          <a:xfrm>
            <a:off x="2224446" y="381444"/>
            <a:ext cx="1169977" cy="1169973"/>
            <a:chOff x="0" y="0"/>
            <a:chExt cx="6350000" cy="6349975"/>
          </a:xfrm>
          <a:solidFill>
            <a:srgbClr val="747880"/>
          </a:solidFill>
        </p:grpSpPr>
        <p:sp>
          <p:nvSpPr>
            <p:cNvPr id="11" name="Freeform 11">
              <a:extLst>
                <a:ext uri="{FF2B5EF4-FFF2-40B4-BE49-F238E27FC236}">
                  <a16:creationId xmlns:a16="http://schemas.microsoft.com/office/drawing/2014/main" id="{D140A4D5-8F73-31E0-92D4-7617A8447DBB}"/>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grpFill/>
            <a:ln w="12700">
              <a:noFill/>
            </a:ln>
          </p:spPr>
          <p:txBody>
            <a:bodyPr/>
            <a:lstStyle/>
            <a:p>
              <a:endParaRPr lang="en-CA" dirty="0"/>
            </a:p>
          </p:txBody>
        </p:sp>
      </p:grpSp>
      <p:sp>
        <p:nvSpPr>
          <p:cNvPr id="2" name="Title Placeholder 1">
            <a:extLst>
              <a:ext uri="{FF2B5EF4-FFF2-40B4-BE49-F238E27FC236}">
                <a16:creationId xmlns:a16="http://schemas.microsoft.com/office/drawing/2014/main" id="{2D0638E4-2752-6402-9D4A-40BBA149EF15}"/>
              </a:ext>
            </a:extLst>
          </p:cNvPr>
          <p:cNvSpPr>
            <a:spLocks noGrp="1"/>
          </p:cNvSpPr>
          <p:nvPr>
            <p:ph type="title"/>
          </p:nvPr>
        </p:nvSpPr>
        <p:spPr>
          <a:xfrm>
            <a:off x="3581400" y="365125"/>
            <a:ext cx="7772400"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pic>
        <p:nvPicPr>
          <p:cNvPr id="12" name="Picture 11" descr="A red and black logo&#10;&#10;Description automatically generated">
            <a:extLst>
              <a:ext uri="{FF2B5EF4-FFF2-40B4-BE49-F238E27FC236}">
                <a16:creationId xmlns:a16="http://schemas.microsoft.com/office/drawing/2014/main" id="{8243D06A-C226-2EC8-4D6D-0ABEF319732C}"/>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9864597" y="6176963"/>
            <a:ext cx="1946403" cy="537578"/>
          </a:xfrm>
          <a:prstGeom prst="rect">
            <a:avLst/>
          </a:prstGeom>
        </p:spPr>
      </p:pic>
    </p:spTree>
    <p:extLst>
      <p:ext uri="{BB962C8B-B14F-4D97-AF65-F5344CB8AC3E}">
        <p14:creationId xmlns:p14="http://schemas.microsoft.com/office/powerpoint/2010/main" val="71029388"/>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77" r:id="rId3"/>
    <p:sldLayoutId id="2147483678" r:id="rId4"/>
    <p:sldLayoutId id="2147483679" r:id="rId5"/>
    <p:sldLayoutId id="2147483680" r:id="rId6"/>
    <p:sldLayoutId id="2147483681" r:id="rId7"/>
    <p:sldLayoutId id="2147483682" r:id="rId8"/>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D3D93-0F1E-6089-5151-BFF6EB8ADFD4}"/>
              </a:ext>
            </a:extLst>
          </p:cNvPr>
          <p:cNvSpPr>
            <a:spLocks noGrp="1"/>
          </p:cNvSpPr>
          <p:nvPr>
            <p:ph type="ctrTitle"/>
          </p:nvPr>
        </p:nvSpPr>
        <p:spPr/>
        <p:txBody>
          <a:bodyPr>
            <a:normAutofit/>
          </a:bodyPr>
          <a:lstStyle/>
          <a:p>
            <a:pPr algn="r"/>
            <a:r>
              <a:rPr lang="en-CA" dirty="0"/>
              <a:t>Val Mason Scholarship</a:t>
            </a:r>
          </a:p>
        </p:txBody>
      </p:sp>
      <p:sp>
        <p:nvSpPr>
          <p:cNvPr id="3" name="Subtitle 2">
            <a:extLst>
              <a:ext uri="{FF2B5EF4-FFF2-40B4-BE49-F238E27FC236}">
                <a16:creationId xmlns:a16="http://schemas.microsoft.com/office/drawing/2014/main" id="{1D90FD5A-FFF9-467A-0567-47111DEF95AA}"/>
              </a:ext>
            </a:extLst>
          </p:cNvPr>
          <p:cNvSpPr>
            <a:spLocks noGrp="1"/>
          </p:cNvSpPr>
          <p:nvPr>
            <p:ph type="subTitle" idx="1"/>
          </p:nvPr>
        </p:nvSpPr>
        <p:spPr/>
        <p:txBody>
          <a:bodyPr/>
          <a:lstStyle/>
          <a:p>
            <a:endParaRPr lang="en-CA" dirty="0"/>
          </a:p>
        </p:txBody>
      </p:sp>
    </p:spTree>
    <p:extLst>
      <p:ext uri="{BB962C8B-B14F-4D97-AF65-F5344CB8AC3E}">
        <p14:creationId xmlns:p14="http://schemas.microsoft.com/office/powerpoint/2010/main" val="2871000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99FE9F38-6B7D-18FA-1D44-702C96510817}"/>
              </a:ext>
            </a:extLst>
          </p:cNvPr>
          <p:cNvSpPr>
            <a:spLocks noGrp="1"/>
          </p:cNvSpPr>
          <p:nvPr>
            <p:ph type="pic" idx="1"/>
          </p:nvPr>
        </p:nvSpPr>
        <p:spPr/>
        <p:txBody>
          <a:bodyPr/>
          <a:lstStyle/>
          <a:p>
            <a:endParaRPr lang="en-CA"/>
          </a:p>
        </p:txBody>
      </p:sp>
      <p:sp>
        <p:nvSpPr>
          <p:cNvPr id="6" name="Text Placeholder 5">
            <a:extLst>
              <a:ext uri="{FF2B5EF4-FFF2-40B4-BE49-F238E27FC236}">
                <a16:creationId xmlns:a16="http://schemas.microsoft.com/office/drawing/2014/main" id="{0C2A1BE5-F197-A8F2-7BE8-32E222AD9F5E}"/>
              </a:ext>
            </a:extLst>
          </p:cNvPr>
          <p:cNvSpPr>
            <a:spLocks noGrp="1"/>
          </p:cNvSpPr>
          <p:nvPr>
            <p:ph type="body" sz="half" idx="2"/>
          </p:nvPr>
        </p:nvSpPr>
        <p:spPr/>
        <p:txBody>
          <a:bodyPr>
            <a:normAutofit/>
          </a:bodyPr>
          <a:lstStyle/>
          <a:p>
            <a:r>
              <a:rPr lang="en-US" sz="2400" b="1" dirty="0"/>
              <a:t>Name: </a:t>
            </a:r>
          </a:p>
          <a:p>
            <a:endParaRPr lang="en-US" sz="2400" b="1" dirty="0"/>
          </a:p>
          <a:p>
            <a:r>
              <a:rPr lang="en-US" sz="2400" b="1" dirty="0"/>
              <a:t>Job Title: </a:t>
            </a:r>
          </a:p>
          <a:p>
            <a:endParaRPr lang="en-US" sz="2400" b="1" dirty="0"/>
          </a:p>
          <a:p>
            <a:r>
              <a:rPr lang="en-US" sz="2400" b="1" dirty="0"/>
              <a:t>Club: </a:t>
            </a:r>
          </a:p>
          <a:p>
            <a:endParaRPr lang="en-US" sz="2400" b="1" dirty="0"/>
          </a:p>
          <a:p>
            <a:r>
              <a:rPr lang="en-US" sz="2400" b="1" dirty="0"/>
              <a:t>Phone:</a:t>
            </a:r>
          </a:p>
          <a:p>
            <a:r>
              <a:rPr lang="en-US" sz="2400" b="1" dirty="0"/>
              <a:t>Email:</a:t>
            </a:r>
            <a:endParaRPr lang="en-US" b="1" dirty="0"/>
          </a:p>
        </p:txBody>
      </p:sp>
      <p:sp>
        <p:nvSpPr>
          <p:cNvPr id="4" name="Title 3">
            <a:extLst>
              <a:ext uri="{FF2B5EF4-FFF2-40B4-BE49-F238E27FC236}">
                <a16:creationId xmlns:a16="http://schemas.microsoft.com/office/drawing/2014/main" id="{D446B1D1-6683-28CB-91AA-C9793ABF3A39}"/>
              </a:ext>
            </a:extLst>
          </p:cNvPr>
          <p:cNvSpPr>
            <a:spLocks noGrp="1"/>
          </p:cNvSpPr>
          <p:nvPr>
            <p:ph type="title"/>
          </p:nvPr>
        </p:nvSpPr>
        <p:spPr/>
        <p:txBody>
          <a:bodyPr/>
          <a:lstStyle/>
          <a:p>
            <a:r>
              <a:rPr lang="en-US" dirty="0"/>
              <a:t>Nominee Information</a:t>
            </a:r>
            <a:endParaRPr lang="en-CA" dirty="0"/>
          </a:p>
        </p:txBody>
      </p:sp>
    </p:spTree>
    <p:extLst>
      <p:ext uri="{BB962C8B-B14F-4D97-AF65-F5344CB8AC3E}">
        <p14:creationId xmlns:p14="http://schemas.microsoft.com/office/powerpoint/2010/main" val="2419271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E0AF8E0-D961-F283-4519-43287C96FA77}"/>
              </a:ext>
            </a:extLst>
          </p:cNvPr>
          <p:cNvSpPr>
            <a:spLocks noGrp="1"/>
          </p:cNvSpPr>
          <p:nvPr>
            <p:ph type="title"/>
          </p:nvPr>
        </p:nvSpPr>
        <p:spPr/>
        <p:txBody>
          <a:bodyPr/>
          <a:lstStyle/>
          <a:p>
            <a:r>
              <a:rPr lang="en-US" dirty="0"/>
              <a:t>Nominator Information</a:t>
            </a:r>
            <a:endParaRPr lang="en-CA" dirty="0"/>
          </a:p>
        </p:txBody>
      </p:sp>
      <p:sp>
        <p:nvSpPr>
          <p:cNvPr id="6" name="Content Placeholder 5">
            <a:extLst>
              <a:ext uri="{FF2B5EF4-FFF2-40B4-BE49-F238E27FC236}">
                <a16:creationId xmlns:a16="http://schemas.microsoft.com/office/drawing/2014/main" id="{BA09ABE0-FAE8-7A73-04DA-A89C63EA35DA}"/>
              </a:ext>
            </a:extLst>
          </p:cNvPr>
          <p:cNvSpPr>
            <a:spLocks noGrp="1"/>
          </p:cNvSpPr>
          <p:nvPr>
            <p:ph idx="1"/>
          </p:nvPr>
        </p:nvSpPr>
        <p:spPr>
          <a:xfrm>
            <a:off x="3094074" y="1825625"/>
            <a:ext cx="8259726" cy="4351338"/>
          </a:xfrm>
        </p:spPr>
        <p:txBody>
          <a:bodyPr>
            <a:normAutofit/>
          </a:bodyPr>
          <a:lstStyle/>
          <a:p>
            <a:pPr marL="0" indent="0">
              <a:buNone/>
            </a:pPr>
            <a:r>
              <a:rPr lang="en-US" b="1" dirty="0"/>
              <a:t>Name: </a:t>
            </a:r>
          </a:p>
          <a:p>
            <a:endParaRPr lang="en-US" b="1" dirty="0"/>
          </a:p>
          <a:p>
            <a:pPr marL="0" indent="0">
              <a:buNone/>
            </a:pPr>
            <a:r>
              <a:rPr lang="en-US" b="1" dirty="0"/>
              <a:t>Job Title: </a:t>
            </a:r>
          </a:p>
          <a:p>
            <a:endParaRPr lang="en-US" b="1" dirty="0"/>
          </a:p>
          <a:p>
            <a:pPr marL="0" indent="0">
              <a:buNone/>
            </a:pPr>
            <a:r>
              <a:rPr lang="en-US" b="1" dirty="0"/>
              <a:t>Club: </a:t>
            </a:r>
            <a:endParaRPr lang="en-CA" b="1" dirty="0"/>
          </a:p>
          <a:p>
            <a:endParaRPr lang="en-CA" dirty="0"/>
          </a:p>
          <a:p>
            <a:pPr marL="0" indent="0">
              <a:buNone/>
            </a:pPr>
            <a:r>
              <a:rPr lang="en-CA" b="1" dirty="0"/>
              <a:t>Nominator Phone Number: </a:t>
            </a:r>
          </a:p>
          <a:p>
            <a:pPr marL="0" indent="0">
              <a:buNone/>
            </a:pPr>
            <a:r>
              <a:rPr lang="en-CA" b="1" dirty="0"/>
              <a:t>Nominator Email:</a:t>
            </a:r>
          </a:p>
        </p:txBody>
      </p:sp>
    </p:spTree>
    <p:extLst>
      <p:ext uri="{BB962C8B-B14F-4D97-AF65-F5344CB8AC3E}">
        <p14:creationId xmlns:p14="http://schemas.microsoft.com/office/powerpoint/2010/main" val="2280789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1C6D397-1E2F-9954-9DE4-161B0B10CFE1}"/>
              </a:ext>
            </a:extLst>
          </p:cNvPr>
          <p:cNvSpPr>
            <a:spLocks noGrp="1"/>
          </p:cNvSpPr>
          <p:nvPr>
            <p:ph type="title"/>
          </p:nvPr>
        </p:nvSpPr>
        <p:spPr/>
        <p:txBody>
          <a:bodyPr/>
          <a:lstStyle/>
          <a:p>
            <a:r>
              <a:rPr lang="en-US" dirty="0"/>
              <a:t>Basic Criteria</a:t>
            </a:r>
            <a:endParaRPr lang="en-CA" dirty="0"/>
          </a:p>
        </p:txBody>
      </p:sp>
      <p:graphicFrame>
        <p:nvGraphicFramePr>
          <p:cNvPr id="7" name="Content Placeholder 6">
            <a:extLst>
              <a:ext uri="{FF2B5EF4-FFF2-40B4-BE49-F238E27FC236}">
                <a16:creationId xmlns:a16="http://schemas.microsoft.com/office/drawing/2014/main" id="{41E6BF9D-5FB3-6C89-EEC7-8C91F277D55F}"/>
              </a:ext>
            </a:extLst>
          </p:cNvPr>
          <p:cNvGraphicFramePr>
            <a:graphicFrameLocks noGrp="1"/>
          </p:cNvGraphicFramePr>
          <p:nvPr>
            <p:ph idx="1"/>
            <p:extLst>
              <p:ext uri="{D42A27DB-BD31-4B8C-83A1-F6EECF244321}">
                <p14:modId xmlns:p14="http://schemas.microsoft.com/office/powerpoint/2010/main" val="1709424610"/>
              </p:ext>
            </p:extLst>
          </p:nvPr>
        </p:nvGraphicFramePr>
        <p:xfrm>
          <a:off x="3019648" y="2221179"/>
          <a:ext cx="8626252" cy="2415641"/>
        </p:xfrm>
        <a:graphic>
          <a:graphicData uri="http://schemas.openxmlformats.org/drawingml/2006/table">
            <a:tbl>
              <a:tblPr firstRow="1" bandRow="1">
                <a:tableStyleId>{69012ECD-51FC-41F1-AA8D-1B2483CD663E}</a:tableStyleId>
              </a:tblPr>
              <a:tblGrid>
                <a:gridCol w="990469">
                  <a:extLst>
                    <a:ext uri="{9D8B030D-6E8A-4147-A177-3AD203B41FA5}">
                      <a16:colId xmlns:a16="http://schemas.microsoft.com/office/drawing/2014/main" val="93885960"/>
                    </a:ext>
                  </a:extLst>
                </a:gridCol>
                <a:gridCol w="896572">
                  <a:extLst>
                    <a:ext uri="{9D8B030D-6E8A-4147-A177-3AD203B41FA5}">
                      <a16:colId xmlns:a16="http://schemas.microsoft.com/office/drawing/2014/main" val="3606423011"/>
                    </a:ext>
                  </a:extLst>
                </a:gridCol>
                <a:gridCol w="6739211">
                  <a:extLst>
                    <a:ext uri="{9D8B030D-6E8A-4147-A177-3AD203B41FA5}">
                      <a16:colId xmlns:a16="http://schemas.microsoft.com/office/drawing/2014/main" val="802928512"/>
                    </a:ext>
                  </a:extLst>
                </a:gridCol>
              </a:tblGrid>
              <a:tr h="723112">
                <a:tc>
                  <a:txBody>
                    <a:bodyPr/>
                    <a:lstStyle/>
                    <a:p>
                      <a:r>
                        <a:rPr lang="en-US" dirty="0"/>
                        <a:t>YES</a:t>
                      </a:r>
                      <a:endParaRPr lang="en-CA" dirty="0"/>
                    </a:p>
                  </a:txBody>
                  <a:tcPr anchor="ctr"/>
                </a:tc>
                <a:tc>
                  <a:txBody>
                    <a:bodyPr/>
                    <a:lstStyle/>
                    <a:p>
                      <a:r>
                        <a:rPr lang="en-US" dirty="0"/>
                        <a:t>NO</a:t>
                      </a:r>
                      <a:endParaRPr lang="en-CA" dirty="0"/>
                    </a:p>
                  </a:txBody>
                  <a:tcPr anchor="ctr"/>
                </a:tc>
                <a:tc>
                  <a:txBody>
                    <a:bodyPr/>
                    <a:lstStyle/>
                    <a:p>
                      <a:r>
                        <a:rPr lang="en-US" dirty="0"/>
                        <a:t>CRITERIA</a:t>
                      </a:r>
                      <a:endParaRPr lang="en-CA" dirty="0"/>
                    </a:p>
                  </a:txBody>
                  <a:tcPr anchor="ctr"/>
                </a:tc>
                <a:extLst>
                  <a:ext uri="{0D108BD9-81ED-4DB2-BD59-A6C34878D82A}">
                    <a16:rowId xmlns:a16="http://schemas.microsoft.com/office/drawing/2014/main" val="1775511391"/>
                  </a:ext>
                </a:extLst>
              </a:tr>
              <a:tr h="867978">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tx1"/>
                          </a:solidFill>
                          <a:effectLst/>
                          <a:latin typeface="+mn-lt"/>
                          <a:ea typeface="+mn-ea"/>
                          <a:cs typeface="+mn-cs"/>
                        </a:rPr>
                        <a:t>The nominator is a CMAC member. </a:t>
                      </a:r>
                    </a:p>
                  </a:txBody>
                  <a:tcPr anchor="ctr"/>
                </a:tc>
                <a:extLst>
                  <a:ext uri="{0D108BD9-81ED-4DB2-BD59-A6C34878D82A}">
                    <a16:rowId xmlns:a16="http://schemas.microsoft.com/office/drawing/2014/main" val="850508126"/>
                  </a:ext>
                </a:extLst>
              </a:tr>
              <a:tr h="824551">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tx1"/>
                          </a:solidFill>
                          <a:effectLst/>
                        </a:rPr>
                        <a:t>The nominee is employed, or has been recently employed, at a CMAC-affiliated club. </a:t>
                      </a:r>
                    </a:p>
                  </a:txBody>
                  <a:tcPr anchor="ctr"/>
                </a:tc>
                <a:extLst>
                  <a:ext uri="{0D108BD9-81ED-4DB2-BD59-A6C34878D82A}">
                    <a16:rowId xmlns:a16="http://schemas.microsoft.com/office/drawing/2014/main" val="479393544"/>
                  </a:ext>
                </a:extLst>
              </a:tr>
            </a:tbl>
          </a:graphicData>
        </a:graphic>
      </p:graphicFrame>
      <p:pic>
        <p:nvPicPr>
          <p:cNvPr id="9" name="Graphic 8" descr="Checkbox Checked with solid fill">
            <a:extLst>
              <a:ext uri="{FF2B5EF4-FFF2-40B4-BE49-F238E27FC236}">
                <a16:creationId xmlns:a16="http://schemas.microsoft.com/office/drawing/2014/main" id="{495FC97B-C63D-8184-0FE3-0BE2547CE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6348" y="5497066"/>
            <a:ext cx="914400" cy="914400"/>
          </a:xfrm>
          <a:prstGeom prst="rect">
            <a:avLst/>
          </a:prstGeom>
        </p:spPr>
      </p:pic>
      <p:sp>
        <p:nvSpPr>
          <p:cNvPr id="12" name="TextBox 11">
            <a:extLst>
              <a:ext uri="{FF2B5EF4-FFF2-40B4-BE49-F238E27FC236}">
                <a16:creationId xmlns:a16="http://schemas.microsoft.com/office/drawing/2014/main" id="{449B2BDF-9925-CAFF-4627-AA2226370AD9}"/>
              </a:ext>
            </a:extLst>
          </p:cNvPr>
          <p:cNvSpPr txBox="1"/>
          <p:nvPr/>
        </p:nvSpPr>
        <p:spPr>
          <a:xfrm>
            <a:off x="1510748" y="5415657"/>
            <a:ext cx="5227982" cy="1077218"/>
          </a:xfrm>
          <a:prstGeom prst="rect">
            <a:avLst/>
          </a:prstGeom>
          <a:solidFill>
            <a:schemeClr val="accent1"/>
          </a:solidFill>
          <a:ln>
            <a:solidFill>
              <a:schemeClr val="accent1"/>
            </a:solidFill>
          </a:ln>
        </p:spPr>
        <p:txBody>
          <a:bodyPr wrap="square" rtlCol="0">
            <a:spAutoFit/>
          </a:bodyPr>
          <a:lstStyle/>
          <a:p>
            <a:r>
              <a:rPr lang="en-US" sz="1600" b="1" dirty="0">
                <a:solidFill>
                  <a:schemeClr val="bg1"/>
                </a:solidFill>
              </a:rPr>
              <a:t>Tip: </a:t>
            </a:r>
            <a:r>
              <a:rPr lang="en-US" sz="1600" b="1" i="1" dirty="0">
                <a:solidFill>
                  <a:schemeClr val="bg1"/>
                </a:solidFill>
              </a:rPr>
              <a:t>Copy the check mark icon and paste it into the desired section of the table to indicate whether the nominee meets the criteria. When complete, delete this box and any extra checkmark icons. </a:t>
            </a:r>
            <a:endParaRPr lang="en-CA" sz="1600" b="1" i="1" dirty="0">
              <a:solidFill>
                <a:schemeClr val="bg1"/>
              </a:solidFill>
            </a:endParaRPr>
          </a:p>
        </p:txBody>
      </p:sp>
    </p:spTree>
    <p:extLst>
      <p:ext uri="{BB962C8B-B14F-4D97-AF65-F5344CB8AC3E}">
        <p14:creationId xmlns:p14="http://schemas.microsoft.com/office/powerpoint/2010/main" val="3464693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E14EC-CEDE-6B12-F5FE-0CF5B7B95AF2}"/>
              </a:ext>
            </a:extLst>
          </p:cNvPr>
          <p:cNvSpPr>
            <a:spLocks noGrp="1"/>
          </p:cNvSpPr>
          <p:nvPr>
            <p:ph type="title"/>
          </p:nvPr>
        </p:nvSpPr>
        <p:spPr/>
        <p:txBody>
          <a:bodyPr>
            <a:normAutofit/>
          </a:bodyPr>
          <a:lstStyle/>
          <a:p>
            <a:r>
              <a:rPr lang="en-US" sz="4000" dirty="0"/>
              <a:t>Leadership, Involvement and Service</a:t>
            </a:r>
            <a:endParaRPr lang="en-CA" sz="4000" dirty="0"/>
          </a:p>
        </p:txBody>
      </p:sp>
      <p:sp>
        <p:nvSpPr>
          <p:cNvPr id="5" name="Content Placeholder 4">
            <a:extLst>
              <a:ext uri="{FF2B5EF4-FFF2-40B4-BE49-F238E27FC236}">
                <a16:creationId xmlns:a16="http://schemas.microsoft.com/office/drawing/2014/main" id="{73D7204C-3B79-4907-A414-12B67CDAB18D}"/>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98816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E14EC-CEDE-6B12-F5FE-0CF5B7B95AF2}"/>
              </a:ext>
            </a:extLst>
          </p:cNvPr>
          <p:cNvSpPr>
            <a:spLocks noGrp="1"/>
          </p:cNvSpPr>
          <p:nvPr>
            <p:ph type="title"/>
          </p:nvPr>
        </p:nvSpPr>
        <p:spPr/>
        <p:txBody>
          <a:bodyPr>
            <a:normAutofit/>
          </a:bodyPr>
          <a:lstStyle/>
          <a:p>
            <a:r>
              <a:rPr lang="en-US" sz="4000" dirty="0"/>
              <a:t>Education Funding, Scholarships, Bursaries</a:t>
            </a:r>
            <a:endParaRPr lang="en-CA" sz="4000" dirty="0"/>
          </a:p>
        </p:txBody>
      </p:sp>
      <p:sp>
        <p:nvSpPr>
          <p:cNvPr id="3" name="Content Placeholder 2">
            <a:extLst>
              <a:ext uri="{FF2B5EF4-FFF2-40B4-BE49-F238E27FC236}">
                <a16:creationId xmlns:a16="http://schemas.microsoft.com/office/drawing/2014/main" id="{B3D3F9A4-2265-011E-CEF9-0C40EDA3EF2D}"/>
              </a:ext>
            </a:extLst>
          </p:cNvPr>
          <p:cNvSpPr>
            <a:spLocks noGrp="1"/>
          </p:cNvSpPr>
          <p:nvPr>
            <p:ph sz="half" idx="1"/>
          </p:nvPr>
        </p:nvSpPr>
        <p:spPr/>
        <p:txBody>
          <a:bodyPr/>
          <a:lstStyle/>
          <a:p>
            <a:endParaRPr lang="en-CA"/>
          </a:p>
        </p:txBody>
      </p:sp>
      <p:sp>
        <p:nvSpPr>
          <p:cNvPr id="4" name="Content Placeholder 3">
            <a:extLst>
              <a:ext uri="{FF2B5EF4-FFF2-40B4-BE49-F238E27FC236}">
                <a16:creationId xmlns:a16="http://schemas.microsoft.com/office/drawing/2014/main" id="{C402874B-79B5-B391-2EE9-E27DA6EAAD33}"/>
              </a:ext>
            </a:extLst>
          </p:cNvPr>
          <p:cNvSpPr>
            <a:spLocks noGrp="1"/>
          </p:cNvSpPr>
          <p:nvPr>
            <p:ph sz="half" idx="2"/>
          </p:nvPr>
        </p:nvSpPr>
        <p:spPr/>
        <p:txBody>
          <a:bodyPr/>
          <a:lstStyle/>
          <a:p>
            <a:endParaRPr lang="en-CA"/>
          </a:p>
        </p:txBody>
      </p:sp>
    </p:spTree>
    <p:extLst>
      <p:ext uri="{BB962C8B-B14F-4D97-AF65-F5344CB8AC3E}">
        <p14:creationId xmlns:p14="http://schemas.microsoft.com/office/powerpoint/2010/main" val="3077523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9BA34BD-51DC-B4D3-9496-E4B0B0D9026C}"/>
              </a:ext>
            </a:extLst>
          </p:cNvPr>
          <p:cNvSpPr>
            <a:spLocks noGrp="1"/>
          </p:cNvSpPr>
          <p:nvPr>
            <p:ph type="title"/>
          </p:nvPr>
        </p:nvSpPr>
        <p:spPr/>
        <p:txBody>
          <a:bodyPr/>
          <a:lstStyle/>
          <a:p>
            <a:r>
              <a:rPr lang="en-US" dirty="0"/>
              <a:t>Additional materials</a:t>
            </a:r>
            <a:endParaRPr lang="en-CA" i="1" dirty="0"/>
          </a:p>
        </p:txBody>
      </p:sp>
      <p:sp>
        <p:nvSpPr>
          <p:cNvPr id="6" name="Content Placeholder 5">
            <a:extLst>
              <a:ext uri="{FF2B5EF4-FFF2-40B4-BE49-F238E27FC236}">
                <a16:creationId xmlns:a16="http://schemas.microsoft.com/office/drawing/2014/main" id="{36F95932-92A0-2383-37F5-89C45DB76A4D}"/>
              </a:ext>
            </a:extLst>
          </p:cNvPr>
          <p:cNvSpPr>
            <a:spLocks noGrp="1"/>
          </p:cNvSpPr>
          <p:nvPr>
            <p:ph idx="1"/>
          </p:nvPr>
        </p:nvSpPr>
        <p:spPr>
          <a:xfrm>
            <a:off x="5211096" y="1847850"/>
            <a:ext cx="6302478" cy="4351338"/>
          </a:xfrm>
        </p:spPr>
        <p:txBody>
          <a:bodyPr>
            <a:normAutofit/>
          </a:bodyPr>
          <a:lstStyle/>
          <a:p>
            <a:pPr>
              <a:buFont typeface="Courier New" panose="02070309020205020404" pitchFamily="49" charset="0"/>
              <a:buChar char="o"/>
            </a:pPr>
            <a:r>
              <a:rPr lang="en-CA" dirty="0"/>
              <a:t> A 500-word essay written by the nominee explaining their interest in the club management profession.</a:t>
            </a:r>
          </a:p>
          <a:p>
            <a:pPr>
              <a:buFont typeface="Courier New" panose="02070309020205020404" pitchFamily="49" charset="0"/>
              <a:buChar char="o"/>
            </a:pPr>
            <a:endParaRPr lang="en-CA" dirty="0"/>
          </a:p>
          <a:p>
            <a:pPr>
              <a:buFont typeface="Courier New" panose="02070309020205020404" pitchFamily="49" charset="0"/>
              <a:buChar char="o"/>
            </a:pPr>
            <a:r>
              <a:rPr lang="en-CA" dirty="0"/>
              <a:t> A photograph of the nominee in high-resolution (4 MB or 300 DPI) jpg format.</a:t>
            </a:r>
          </a:p>
        </p:txBody>
      </p:sp>
    </p:spTree>
    <p:extLst>
      <p:ext uri="{BB962C8B-B14F-4D97-AF65-F5344CB8AC3E}">
        <p14:creationId xmlns:p14="http://schemas.microsoft.com/office/powerpoint/2010/main" val="2305577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B991174-822C-3ED6-6478-D26D5DE1CF2E}"/>
              </a:ext>
            </a:extLst>
          </p:cNvPr>
          <p:cNvSpPr>
            <a:spLocks noGrp="1"/>
          </p:cNvSpPr>
          <p:nvPr>
            <p:ph type="title"/>
          </p:nvPr>
        </p:nvSpPr>
        <p:spPr/>
        <p:txBody>
          <a:bodyPr/>
          <a:lstStyle/>
          <a:p>
            <a:r>
              <a:rPr lang="en-US" dirty="0"/>
              <a:t>Next Steps</a:t>
            </a:r>
            <a:endParaRPr lang="en-CA" dirty="0"/>
          </a:p>
        </p:txBody>
      </p:sp>
      <p:sp>
        <p:nvSpPr>
          <p:cNvPr id="6" name="Content Placeholder 5">
            <a:extLst>
              <a:ext uri="{FF2B5EF4-FFF2-40B4-BE49-F238E27FC236}">
                <a16:creationId xmlns:a16="http://schemas.microsoft.com/office/drawing/2014/main" id="{84BBD403-858C-A3D3-C0E8-969F3E04AF49}"/>
              </a:ext>
            </a:extLst>
          </p:cNvPr>
          <p:cNvSpPr>
            <a:spLocks noGrp="1"/>
          </p:cNvSpPr>
          <p:nvPr>
            <p:ph idx="1"/>
          </p:nvPr>
        </p:nvSpPr>
        <p:spPr/>
        <p:txBody>
          <a:bodyPr/>
          <a:lstStyle/>
          <a:p>
            <a:pPr>
              <a:buFont typeface="Courier New" panose="02070309020205020404" pitchFamily="49" charset="0"/>
              <a:buChar char="o"/>
            </a:pPr>
            <a:r>
              <a:rPr lang="en-CA" dirty="0"/>
              <a:t> Email application to events@thecmac.ca.</a:t>
            </a:r>
          </a:p>
          <a:p>
            <a:pPr>
              <a:buFont typeface="Courier New" panose="02070309020205020404" pitchFamily="49" charset="0"/>
              <a:buChar char="o"/>
            </a:pPr>
            <a:r>
              <a:rPr lang="en-CA" dirty="0">
                <a:solidFill>
                  <a:schemeClr val="accent1"/>
                </a:solidFill>
              </a:rPr>
              <a:t> All nominees must be informed of the application submission.</a:t>
            </a:r>
          </a:p>
          <a:p>
            <a:pPr>
              <a:buFont typeface="Courier New" panose="02070309020205020404" pitchFamily="49" charset="0"/>
              <a:buChar char="o"/>
            </a:pPr>
            <a:r>
              <a:rPr lang="en-CA" dirty="0"/>
              <a:t> All communications from CMAC will be directed to the nominator during the review process.</a:t>
            </a:r>
          </a:p>
          <a:p>
            <a:pPr>
              <a:buFont typeface="Courier New" panose="02070309020205020404" pitchFamily="49" charset="0"/>
              <a:buChar char="o"/>
            </a:pPr>
            <a:r>
              <a:rPr lang="en-CA" dirty="0">
                <a:solidFill>
                  <a:schemeClr val="accent1"/>
                </a:solidFill>
              </a:rPr>
              <a:t> Incomplete submissions will not be included in the committee review process.</a:t>
            </a:r>
          </a:p>
        </p:txBody>
      </p:sp>
    </p:spTree>
    <p:extLst>
      <p:ext uri="{BB962C8B-B14F-4D97-AF65-F5344CB8AC3E}">
        <p14:creationId xmlns:p14="http://schemas.microsoft.com/office/powerpoint/2010/main" val="607800869"/>
      </p:ext>
    </p:extLst>
  </p:cSld>
  <p:clrMapOvr>
    <a:masterClrMapping/>
  </p:clrMapOvr>
</p:sld>
</file>

<file path=ppt/theme/theme1.xml><?xml version="1.0" encoding="utf-8"?>
<a:theme xmlns:a="http://schemas.openxmlformats.org/drawingml/2006/main" name="Office Theme">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ustom Design">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1_Custom Design">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A2FED551EBBB48B097A09B6F669CD3" ma:contentTypeVersion="20" ma:contentTypeDescription="Create a new document." ma:contentTypeScope="" ma:versionID="b7aaafe3d4c9f8f17322e8f1a56ced17">
  <xsd:schema xmlns:xsd="http://www.w3.org/2001/XMLSchema" xmlns:xs="http://www.w3.org/2001/XMLSchema" xmlns:p="http://schemas.microsoft.com/office/2006/metadata/properties" xmlns:ns2="2b204e9a-e93d-49f9-ba09-a78b733c0074" xmlns:ns3="7abbe53a-ed59-4855-b034-5ebe81c6d0da" targetNamespace="http://schemas.microsoft.com/office/2006/metadata/properties" ma:root="true" ma:fieldsID="981e156970d0455f3f2777c4dc93808e" ns2:_="" ns3:_="">
    <xsd:import namespace="2b204e9a-e93d-49f9-ba09-a78b733c0074"/>
    <xsd:import namespace="7abbe53a-ed59-4855-b034-5ebe81c6d0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LengthInSecond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204e9a-e93d-49f9-ba09-a78b733c00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80ddb43-2bac-41e4-8ebb-a531f2898a5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abbe53a-ed59-4855-b034-5ebe81c6d0d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247628c5-7a81-4b01-8297-1a3afe888a83}" ma:internalName="TaxCatchAll" ma:showField="CatchAllData" ma:web="7abbe53a-ed59-4855-b034-5ebe81c6d0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abbe53a-ed59-4855-b034-5ebe81c6d0da" xsi:nil="true"/>
    <lcf76f155ced4ddcb4097134ff3c332f xmlns="2b204e9a-e93d-49f9-ba09-a78b733c007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D2B698C-2DA5-445D-87F7-765AA56129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204e9a-e93d-49f9-ba09-a78b733c0074"/>
    <ds:schemaRef ds:uri="7abbe53a-ed59-4855-b034-5ebe81c6d0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5CFF576-FF3D-4525-B89C-B673F40CAE11}">
  <ds:schemaRefs>
    <ds:schemaRef ds:uri="http://schemas.microsoft.com/sharepoint/v3/contenttype/forms"/>
  </ds:schemaRefs>
</ds:datastoreItem>
</file>

<file path=customXml/itemProps3.xml><?xml version="1.0" encoding="utf-8"?>
<ds:datastoreItem xmlns:ds="http://schemas.openxmlformats.org/officeDocument/2006/customXml" ds:itemID="{CD8503D8-AF25-49DE-B018-91802877B074}">
  <ds:schemaRefs>
    <ds:schemaRef ds:uri="http://schemas.microsoft.com/office/2006/metadata/properties"/>
    <ds:schemaRef ds:uri="http://schemas.microsoft.com/office/infopath/2007/PartnerControls"/>
    <ds:schemaRef ds:uri="7abbe53a-ed59-4855-b034-5ebe81c6d0da"/>
    <ds:schemaRef ds:uri="2b204e9a-e93d-49f9-ba09-a78b733c0074"/>
  </ds:schemaRefs>
</ds:datastoreItem>
</file>

<file path=docProps/app.xml><?xml version="1.0" encoding="utf-8"?>
<Properties xmlns="http://schemas.openxmlformats.org/officeDocument/2006/extended-properties" xmlns:vt="http://schemas.openxmlformats.org/officeDocument/2006/docPropsVTypes">
  <TotalTime>138</TotalTime>
  <Words>359</Words>
  <Application>Microsoft Office PowerPoint</Application>
  <PresentationFormat>Widescreen</PresentationFormat>
  <Paragraphs>47</Paragraphs>
  <Slides>8</Slides>
  <Notes>4</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8</vt:i4>
      </vt:variant>
    </vt:vector>
  </HeadingPairs>
  <TitlesOfParts>
    <vt:vector size="14" baseType="lpstr">
      <vt:lpstr>Aptos</vt:lpstr>
      <vt:lpstr>Arial</vt:lpstr>
      <vt:lpstr>Courier New</vt:lpstr>
      <vt:lpstr>Office Theme</vt:lpstr>
      <vt:lpstr>Custom Design</vt:lpstr>
      <vt:lpstr>1_Custom Design</vt:lpstr>
      <vt:lpstr>Val Mason Scholarship</vt:lpstr>
      <vt:lpstr>Nominee Information</vt:lpstr>
      <vt:lpstr>Nominator Information</vt:lpstr>
      <vt:lpstr>Basic Criteria</vt:lpstr>
      <vt:lpstr>Leadership, Involvement and Service</vt:lpstr>
      <vt:lpstr>Education Funding, Scholarships, Bursaries</vt:lpstr>
      <vt:lpstr>Additional materials</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Cormier</dc:creator>
  <cp:lastModifiedBy>Petula Perdikoulias</cp:lastModifiedBy>
  <cp:revision>5</cp:revision>
  <dcterms:created xsi:type="dcterms:W3CDTF">2024-03-28T19:14:33Z</dcterms:created>
  <dcterms:modified xsi:type="dcterms:W3CDTF">2025-05-16T14:34:17Z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0x010100AAA2FED551EBBB48B097A09B6F669CD3</vt:lpwstr>
  </property>
  <property fmtid="{D5CDD505-2E9C-101B-9397-08002B2CF9AE}" pid="3" name="MediaServiceImageTags">
    <vt:lpwstr/>
  </property>
</Properties>
</file>