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72" r:id="rId6"/>
    <p:sldMasterId id="2147483683" r:id="rId7"/>
  </p:sldMasterIdLst>
  <p:notesMasterIdLst>
    <p:notesMasterId r:id="rId19"/>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63" autoAdjust="0"/>
    <p:restoredTop sz="88124" autoAdjust="0"/>
  </p:normalViewPr>
  <p:slideViewPr>
    <p:cSldViewPr snapToGrid="0">
      <p:cViewPr varScale="1">
        <p:scale>
          <a:sx n="95" d="100"/>
          <a:sy n="95" d="100"/>
        </p:scale>
        <p:origin x="148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anda Cormier" userId="0ab15f3f-5fa6-4806-96f4-1f63986dea5e" providerId="ADAL" clId="{5DD301B6-8E33-4242-A13A-98065F2CC1D2}"/>
    <pc:docChg chg="modSld">
      <pc:chgData name="Amanda Cormier" userId="0ab15f3f-5fa6-4806-96f4-1f63986dea5e" providerId="ADAL" clId="{5DD301B6-8E33-4242-A13A-98065F2CC1D2}" dt="2024-05-09T12:28:14.662" v="7" actId="20577"/>
      <pc:docMkLst>
        <pc:docMk/>
      </pc:docMkLst>
      <pc:sldChg chg="modSp mod">
        <pc:chgData name="Amanda Cormier" userId="0ab15f3f-5fa6-4806-96f4-1f63986dea5e" providerId="ADAL" clId="{5DD301B6-8E33-4242-A13A-98065F2CC1D2}" dt="2024-05-09T12:28:14.662" v="7" actId="20577"/>
        <pc:sldMkLst>
          <pc:docMk/>
          <pc:sldMk cId="2305577402" sldId="265"/>
        </pc:sldMkLst>
        <pc:spChg chg="mod">
          <ac:chgData name="Amanda Cormier" userId="0ab15f3f-5fa6-4806-96f4-1f63986dea5e" providerId="ADAL" clId="{5DD301B6-8E33-4242-A13A-98065F2CC1D2}" dt="2024-05-09T12:28:14.662" v="7" actId="20577"/>
          <ac:spMkLst>
            <pc:docMk/>
            <pc:sldMk cId="2305577402" sldId="265"/>
            <ac:spMk id="6" creationId="{36F95932-92A0-2383-37F5-89C45DB76A4D}"/>
          </ac:spMkLst>
        </pc:spChg>
      </pc:sldChg>
    </pc:docChg>
  </pc:docChgLst>
  <pc:docChgLst>
    <pc:chgData name="Petula Perdikoulias" userId="01e8081c-47c8-4b3a-a809-1906194bce15" providerId="ADAL" clId="{0164BB1B-E651-40C2-95C5-A5219B26175D}"/>
    <pc:docChg chg="undo custSel addSld modSld addMainMaster delMainMaster modMainMaster">
      <pc:chgData name="Petula Perdikoulias" userId="01e8081c-47c8-4b3a-a809-1906194bce15" providerId="ADAL" clId="{0164BB1B-E651-40C2-95C5-A5219B26175D}" dt="2024-04-02T14:48:33.954" v="265" actId="20577"/>
      <pc:docMkLst>
        <pc:docMk/>
      </pc:docMkLst>
      <pc:sldChg chg="modSp mod modNotesTx">
        <pc:chgData name="Petula Perdikoulias" userId="01e8081c-47c8-4b3a-a809-1906194bce15" providerId="ADAL" clId="{0164BB1B-E651-40C2-95C5-A5219B26175D}" dt="2024-04-02T14:04:39.916" v="71" actId="121"/>
        <pc:sldMkLst>
          <pc:docMk/>
          <pc:sldMk cId="2871000334" sldId="256"/>
        </pc:sldMkLst>
        <pc:spChg chg="mod">
          <ac:chgData name="Petula Perdikoulias" userId="01e8081c-47c8-4b3a-a809-1906194bce15" providerId="ADAL" clId="{0164BB1B-E651-40C2-95C5-A5219B26175D}" dt="2024-04-02T14:04:39.916" v="71" actId="121"/>
          <ac:spMkLst>
            <pc:docMk/>
            <pc:sldMk cId="2871000334" sldId="256"/>
            <ac:spMk id="2" creationId="{A58D3D93-0F1E-6089-5151-BFF6EB8ADFD4}"/>
          </ac:spMkLst>
        </pc:spChg>
      </pc:sldChg>
      <pc:sldChg chg="addSp delSp modSp mod modClrScheme chgLayout">
        <pc:chgData name="Petula Perdikoulias" userId="01e8081c-47c8-4b3a-a809-1906194bce15" providerId="ADAL" clId="{0164BB1B-E651-40C2-95C5-A5219B26175D}" dt="2024-04-02T14:06:47.278" v="121" actId="403"/>
        <pc:sldMkLst>
          <pc:docMk/>
          <pc:sldMk cId="2443413719" sldId="257"/>
        </pc:sldMkLst>
        <pc:spChg chg="add del mod ord">
          <ac:chgData name="Petula Perdikoulias" userId="01e8081c-47c8-4b3a-a809-1906194bce15" providerId="ADAL" clId="{0164BB1B-E651-40C2-95C5-A5219B26175D}" dt="2024-04-02T14:06:12.652" v="92" actId="700"/>
          <ac:spMkLst>
            <pc:docMk/>
            <pc:sldMk cId="2443413719" sldId="257"/>
            <ac:spMk id="2" creationId="{C3F22294-9C2D-B091-EBF8-EBD8624CBF97}"/>
          </ac:spMkLst>
        </pc:spChg>
        <pc:spChg chg="add del mod ord">
          <ac:chgData name="Petula Perdikoulias" userId="01e8081c-47c8-4b3a-a809-1906194bce15" providerId="ADAL" clId="{0164BB1B-E651-40C2-95C5-A5219B26175D}" dt="2024-04-02T14:06:12.652" v="92" actId="700"/>
          <ac:spMkLst>
            <pc:docMk/>
            <pc:sldMk cId="2443413719" sldId="257"/>
            <ac:spMk id="3" creationId="{BD1D3709-64AC-D77C-09F9-F2771AFABB90}"/>
          </ac:spMkLst>
        </pc:spChg>
        <pc:spChg chg="del mod ord">
          <ac:chgData name="Petula Perdikoulias" userId="01e8081c-47c8-4b3a-a809-1906194bce15" providerId="ADAL" clId="{0164BB1B-E651-40C2-95C5-A5219B26175D}" dt="2024-04-02T14:06:01.091" v="91" actId="700"/>
          <ac:spMkLst>
            <pc:docMk/>
            <pc:sldMk cId="2443413719" sldId="257"/>
            <ac:spMk id="4" creationId="{60E9EBD1-AEC5-A54E-F83C-418FE6EB7BA1}"/>
          </ac:spMkLst>
        </pc:spChg>
        <pc:spChg chg="del mod ord">
          <ac:chgData name="Petula Perdikoulias" userId="01e8081c-47c8-4b3a-a809-1906194bce15" providerId="ADAL" clId="{0164BB1B-E651-40C2-95C5-A5219B26175D}" dt="2024-04-02T14:06:01.091" v="91" actId="700"/>
          <ac:spMkLst>
            <pc:docMk/>
            <pc:sldMk cId="2443413719" sldId="257"/>
            <ac:spMk id="5" creationId="{6EBC930C-929A-EC02-965F-250FC96B94DD}"/>
          </ac:spMkLst>
        </pc:spChg>
        <pc:spChg chg="add mod ord">
          <ac:chgData name="Petula Perdikoulias" userId="01e8081c-47c8-4b3a-a809-1906194bce15" providerId="ADAL" clId="{0164BB1B-E651-40C2-95C5-A5219B26175D}" dt="2024-04-02T14:06:19.603" v="113" actId="20577"/>
          <ac:spMkLst>
            <pc:docMk/>
            <pc:sldMk cId="2443413719" sldId="257"/>
            <ac:spMk id="6" creationId="{8A613D00-C7A0-516E-F727-EC381B9BC717}"/>
          </ac:spMkLst>
        </pc:spChg>
        <pc:spChg chg="add mod ord">
          <ac:chgData name="Petula Perdikoulias" userId="01e8081c-47c8-4b3a-a809-1906194bce15" providerId="ADAL" clId="{0164BB1B-E651-40C2-95C5-A5219B26175D}" dt="2024-04-02T14:06:12.652" v="92" actId="700"/>
          <ac:spMkLst>
            <pc:docMk/>
            <pc:sldMk cId="2443413719" sldId="257"/>
            <ac:spMk id="7" creationId="{1EC05DD9-D86D-2D51-0194-8E0275FC2AE2}"/>
          </ac:spMkLst>
        </pc:spChg>
        <pc:spChg chg="add mod ord">
          <ac:chgData name="Petula Perdikoulias" userId="01e8081c-47c8-4b3a-a809-1906194bce15" providerId="ADAL" clId="{0164BB1B-E651-40C2-95C5-A5219B26175D}" dt="2024-04-02T14:06:47.278" v="121" actId="403"/>
          <ac:spMkLst>
            <pc:docMk/>
            <pc:sldMk cId="2443413719" sldId="257"/>
            <ac:spMk id="8" creationId="{FC64D8C1-FBCC-B05E-02CF-229D3A242BF9}"/>
          </ac:spMkLst>
        </pc:spChg>
      </pc:sldChg>
      <pc:sldChg chg="addSp delSp modSp new mod modClrScheme chgLayout">
        <pc:chgData name="Petula Perdikoulias" userId="01e8081c-47c8-4b3a-a809-1906194bce15" providerId="ADAL" clId="{0164BB1B-E651-40C2-95C5-A5219B26175D}" dt="2024-04-02T14:07:14.772" v="151" actId="20577"/>
        <pc:sldMkLst>
          <pc:docMk/>
          <pc:sldMk cId="226580220" sldId="258"/>
        </pc:sldMkLst>
        <pc:spChg chg="del mod ord">
          <ac:chgData name="Petula Perdikoulias" userId="01e8081c-47c8-4b3a-a809-1906194bce15" providerId="ADAL" clId="{0164BB1B-E651-40C2-95C5-A5219B26175D}" dt="2024-04-02T14:06:57.022" v="123" actId="700"/>
          <ac:spMkLst>
            <pc:docMk/>
            <pc:sldMk cId="226580220" sldId="258"/>
            <ac:spMk id="2" creationId="{7E9D8018-AFA6-F79A-B959-B09FFDF7E6D7}"/>
          </ac:spMkLst>
        </pc:spChg>
        <pc:spChg chg="del">
          <ac:chgData name="Petula Perdikoulias" userId="01e8081c-47c8-4b3a-a809-1906194bce15" providerId="ADAL" clId="{0164BB1B-E651-40C2-95C5-A5219B26175D}" dt="2024-04-02T14:06:57.022" v="123" actId="700"/>
          <ac:spMkLst>
            <pc:docMk/>
            <pc:sldMk cId="226580220" sldId="258"/>
            <ac:spMk id="3" creationId="{CDCB3A0E-9F81-78D2-E018-D3218ACA8CA3}"/>
          </ac:spMkLst>
        </pc:spChg>
        <pc:spChg chg="del mod ord">
          <ac:chgData name="Petula Perdikoulias" userId="01e8081c-47c8-4b3a-a809-1906194bce15" providerId="ADAL" clId="{0164BB1B-E651-40C2-95C5-A5219B26175D}" dt="2024-04-02T14:06:57.022" v="123" actId="700"/>
          <ac:spMkLst>
            <pc:docMk/>
            <pc:sldMk cId="226580220" sldId="258"/>
            <ac:spMk id="4" creationId="{F62DD437-63B0-58B9-9E74-320E01FFACC1}"/>
          </ac:spMkLst>
        </pc:spChg>
        <pc:spChg chg="add mod ord">
          <ac:chgData name="Petula Perdikoulias" userId="01e8081c-47c8-4b3a-a809-1906194bce15" providerId="ADAL" clId="{0164BB1B-E651-40C2-95C5-A5219B26175D}" dt="2024-04-02T14:07:14.772" v="151" actId="20577"/>
          <ac:spMkLst>
            <pc:docMk/>
            <pc:sldMk cId="226580220" sldId="258"/>
            <ac:spMk id="5" creationId="{656D89D3-D3DC-EC98-EA46-0EDA17E5C07D}"/>
          </ac:spMkLst>
        </pc:spChg>
        <pc:spChg chg="add mod ord">
          <ac:chgData name="Petula Perdikoulias" userId="01e8081c-47c8-4b3a-a809-1906194bce15" providerId="ADAL" clId="{0164BB1B-E651-40C2-95C5-A5219B26175D}" dt="2024-04-02T14:07:07.235" v="126" actId="20577"/>
          <ac:spMkLst>
            <pc:docMk/>
            <pc:sldMk cId="226580220" sldId="258"/>
            <ac:spMk id="6" creationId="{44893A33-0FC4-0CD8-4DFE-94B4A5E1C14B}"/>
          </ac:spMkLst>
        </pc:spChg>
      </pc:sldChg>
      <pc:sldChg chg="addSp delSp modSp new mod modClrScheme chgLayout">
        <pc:chgData name="Petula Perdikoulias" userId="01e8081c-47c8-4b3a-a809-1906194bce15" providerId="ADAL" clId="{0164BB1B-E651-40C2-95C5-A5219B26175D}" dt="2024-04-02T14:28:30.109" v="189" actId="20577"/>
        <pc:sldMkLst>
          <pc:docMk/>
          <pc:sldMk cId="1016942054" sldId="259"/>
        </pc:sldMkLst>
        <pc:spChg chg="del mod ord">
          <ac:chgData name="Petula Perdikoulias" userId="01e8081c-47c8-4b3a-a809-1906194bce15" providerId="ADAL" clId="{0164BB1B-E651-40C2-95C5-A5219B26175D}" dt="2024-04-02T14:26:16.790" v="153" actId="700"/>
          <ac:spMkLst>
            <pc:docMk/>
            <pc:sldMk cId="1016942054" sldId="259"/>
            <ac:spMk id="2" creationId="{BB2B1AF3-63F5-CA16-473D-026108DE9BD4}"/>
          </ac:spMkLst>
        </pc:spChg>
        <pc:spChg chg="del mod ord">
          <ac:chgData name="Petula Perdikoulias" userId="01e8081c-47c8-4b3a-a809-1906194bce15" providerId="ADAL" clId="{0164BB1B-E651-40C2-95C5-A5219B26175D}" dt="2024-04-02T14:26:16.790" v="153" actId="700"/>
          <ac:spMkLst>
            <pc:docMk/>
            <pc:sldMk cId="1016942054" sldId="259"/>
            <ac:spMk id="3" creationId="{D90ADB3F-2EA0-ABC2-D14E-D0FE92B2E6D5}"/>
          </ac:spMkLst>
        </pc:spChg>
        <pc:spChg chg="del">
          <ac:chgData name="Petula Perdikoulias" userId="01e8081c-47c8-4b3a-a809-1906194bce15" providerId="ADAL" clId="{0164BB1B-E651-40C2-95C5-A5219B26175D}" dt="2024-04-02T14:26:16.790" v="153" actId="700"/>
          <ac:spMkLst>
            <pc:docMk/>
            <pc:sldMk cId="1016942054" sldId="259"/>
            <ac:spMk id="4" creationId="{DDBDCAD7-4DC5-D2F7-6655-2BC3E69F3872}"/>
          </ac:spMkLst>
        </pc:spChg>
        <pc:spChg chg="add mod ord">
          <ac:chgData name="Petula Perdikoulias" userId="01e8081c-47c8-4b3a-a809-1906194bce15" providerId="ADAL" clId="{0164BB1B-E651-40C2-95C5-A5219B26175D}" dt="2024-04-02T14:28:30.109" v="189" actId="20577"/>
          <ac:spMkLst>
            <pc:docMk/>
            <pc:sldMk cId="1016942054" sldId="259"/>
            <ac:spMk id="5" creationId="{6BDF21B1-6820-7BE7-6909-3D1FE3491080}"/>
          </ac:spMkLst>
        </pc:spChg>
        <pc:spChg chg="add del mod ord">
          <ac:chgData name="Petula Perdikoulias" userId="01e8081c-47c8-4b3a-a809-1906194bce15" providerId="ADAL" clId="{0164BB1B-E651-40C2-95C5-A5219B26175D}" dt="2024-04-02T14:26:30.665" v="171" actId="3680"/>
          <ac:spMkLst>
            <pc:docMk/>
            <pc:sldMk cId="1016942054" sldId="259"/>
            <ac:spMk id="6" creationId="{25FC1E68-2278-55A4-7A21-D599E70127BA}"/>
          </ac:spMkLst>
        </pc:spChg>
        <pc:spChg chg="add mod">
          <ac:chgData name="Petula Perdikoulias" userId="01e8081c-47c8-4b3a-a809-1906194bce15" providerId="ADAL" clId="{0164BB1B-E651-40C2-95C5-A5219B26175D}" dt="2024-04-02T14:28:24.703" v="188" actId="208"/>
          <ac:spMkLst>
            <pc:docMk/>
            <pc:sldMk cId="1016942054" sldId="259"/>
            <ac:spMk id="9" creationId="{FEF52DEF-BB67-AD29-F5EA-9A28A6F2804D}"/>
          </ac:spMkLst>
        </pc:spChg>
        <pc:graphicFrameChg chg="add mod ord modGraphic">
          <ac:chgData name="Petula Perdikoulias" userId="01e8081c-47c8-4b3a-a809-1906194bce15" providerId="ADAL" clId="{0164BB1B-E651-40C2-95C5-A5219B26175D}" dt="2024-04-02T14:28:08.308" v="185" actId="14734"/>
          <ac:graphicFrameMkLst>
            <pc:docMk/>
            <pc:sldMk cId="1016942054" sldId="259"/>
            <ac:graphicFrameMk id="7" creationId="{9CC391E5-694C-4056-753E-E53F934BD017}"/>
          </ac:graphicFrameMkLst>
        </pc:graphicFrameChg>
        <pc:picChg chg="add mod">
          <ac:chgData name="Petula Perdikoulias" userId="01e8081c-47c8-4b3a-a809-1906194bce15" providerId="ADAL" clId="{0164BB1B-E651-40C2-95C5-A5219B26175D}" dt="2024-04-02T14:28:18.298" v="186"/>
          <ac:picMkLst>
            <pc:docMk/>
            <pc:sldMk cId="1016942054" sldId="259"/>
            <ac:picMk id="8" creationId="{E7C7E551-41E4-DA7B-6AA9-F74DE5E4C6E9}"/>
          </ac:picMkLst>
        </pc:picChg>
      </pc:sldChg>
      <pc:sldChg chg="addSp delSp modSp new mod modClrScheme chgLayout modNotesTx">
        <pc:chgData name="Petula Perdikoulias" userId="01e8081c-47c8-4b3a-a809-1906194bce15" providerId="ADAL" clId="{0164BB1B-E651-40C2-95C5-A5219B26175D}" dt="2024-04-02T14:30:00.859" v="195"/>
        <pc:sldMkLst>
          <pc:docMk/>
          <pc:sldMk cId="3925877328" sldId="260"/>
        </pc:sldMkLst>
        <pc:spChg chg="del mod ord">
          <ac:chgData name="Petula Perdikoulias" userId="01e8081c-47c8-4b3a-a809-1906194bce15" providerId="ADAL" clId="{0164BB1B-E651-40C2-95C5-A5219B26175D}" dt="2024-04-02T14:29:35.719" v="191" actId="700"/>
          <ac:spMkLst>
            <pc:docMk/>
            <pc:sldMk cId="3925877328" sldId="260"/>
            <ac:spMk id="2" creationId="{8760AA72-D0FB-AF11-2224-20D6243AB9B6}"/>
          </ac:spMkLst>
        </pc:spChg>
        <pc:spChg chg="del mod ord">
          <ac:chgData name="Petula Perdikoulias" userId="01e8081c-47c8-4b3a-a809-1906194bce15" providerId="ADAL" clId="{0164BB1B-E651-40C2-95C5-A5219B26175D}" dt="2024-04-02T14:29:35.719" v="191" actId="700"/>
          <ac:spMkLst>
            <pc:docMk/>
            <pc:sldMk cId="3925877328" sldId="260"/>
            <ac:spMk id="3" creationId="{7D97CE78-2677-1DB1-26BF-C6CC29EB53F2}"/>
          </ac:spMkLst>
        </pc:spChg>
        <pc:spChg chg="del">
          <ac:chgData name="Petula Perdikoulias" userId="01e8081c-47c8-4b3a-a809-1906194bce15" providerId="ADAL" clId="{0164BB1B-E651-40C2-95C5-A5219B26175D}" dt="2024-04-02T14:29:35.719" v="191" actId="700"/>
          <ac:spMkLst>
            <pc:docMk/>
            <pc:sldMk cId="3925877328" sldId="260"/>
            <ac:spMk id="4" creationId="{D46AC23A-72C9-94AC-1491-6A61B12322E6}"/>
          </ac:spMkLst>
        </pc:spChg>
        <pc:spChg chg="add mod ord">
          <ac:chgData name="Petula Perdikoulias" userId="01e8081c-47c8-4b3a-a809-1906194bce15" providerId="ADAL" clId="{0164BB1B-E651-40C2-95C5-A5219B26175D}" dt="2024-04-02T14:29:46.270" v="194"/>
          <ac:spMkLst>
            <pc:docMk/>
            <pc:sldMk cId="3925877328" sldId="260"/>
            <ac:spMk id="5" creationId="{AF70F0CD-6CEC-12B8-8B29-8D001F162157}"/>
          </ac:spMkLst>
        </pc:spChg>
        <pc:spChg chg="add mod ord">
          <ac:chgData name="Petula Perdikoulias" userId="01e8081c-47c8-4b3a-a809-1906194bce15" providerId="ADAL" clId="{0164BB1B-E651-40C2-95C5-A5219B26175D}" dt="2024-04-02T14:29:35.719" v="191" actId="700"/>
          <ac:spMkLst>
            <pc:docMk/>
            <pc:sldMk cId="3925877328" sldId="260"/>
            <ac:spMk id="6" creationId="{B5C3B6BF-280A-4C71-94F8-6A686CDB9856}"/>
          </ac:spMkLst>
        </pc:spChg>
      </pc:sldChg>
      <pc:sldChg chg="addSp delSp modSp new mod modClrScheme chgLayout modNotesTx">
        <pc:chgData name="Petula Perdikoulias" userId="01e8081c-47c8-4b3a-a809-1906194bce15" providerId="ADAL" clId="{0164BB1B-E651-40C2-95C5-A5219B26175D}" dt="2024-04-02T14:31:02.678" v="202"/>
        <pc:sldMkLst>
          <pc:docMk/>
          <pc:sldMk cId="3025628135" sldId="261"/>
        </pc:sldMkLst>
        <pc:spChg chg="del">
          <ac:chgData name="Petula Perdikoulias" userId="01e8081c-47c8-4b3a-a809-1906194bce15" providerId="ADAL" clId="{0164BB1B-E651-40C2-95C5-A5219B26175D}" dt="2024-04-02T14:30:49.213" v="197" actId="6264"/>
          <ac:spMkLst>
            <pc:docMk/>
            <pc:sldMk cId="3025628135" sldId="261"/>
            <ac:spMk id="2" creationId="{D33E9FDE-DCFE-F7F5-1AB3-10B7721C4AD5}"/>
          </ac:spMkLst>
        </pc:spChg>
        <pc:spChg chg="del">
          <ac:chgData name="Petula Perdikoulias" userId="01e8081c-47c8-4b3a-a809-1906194bce15" providerId="ADAL" clId="{0164BB1B-E651-40C2-95C5-A5219B26175D}" dt="2024-04-02T14:30:49.213" v="197" actId="6264"/>
          <ac:spMkLst>
            <pc:docMk/>
            <pc:sldMk cId="3025628135" sldId="261"/>
            <ac:spMk id="3" creationId="{F2C1A9DD-9D56-30C2-CB14-B288E3F639E6}"/>
          </ac:spMkLst>
        </pc:spChg>
        <pc:spChg chg="del">
          <ac:chgData name="Petula Perdikoulias" userId="01e8081c-47c8-4b3a-a809-1906194bce15" providerId="ADAL" clId="{0164BB1B-E651-40C2-95C5-A5219B26175D}" dt="2024-04-02T14:30:49.213" v="197" actId="6264"/>
          <ac:spMkLst>
            <pc:docMk/>
            <pc:sldMk cId="3025628135" sldId="261"/>
            <ac:spMk id="4" creationId="{2E0DD488-4104-1564-A716-34E0B2B191B8}"/>
          </ac:spMkLst>
        </pc:spChg>
        <pc:spChg chg="add del mod ord">
          <ac:chgData name="Petula Perdikoulias" userId="01e8081c-47c8-4b3a-a809-1906194bce15" providerId="ADAL" clId="{0164BB1B-E651-40C2-95C5-A5219B26175D}" dt="2024-04-02T14:30:51.986" v="198" actId="700"/>
          <ac:spMkLst>
            <pc:docMk/>
            <pc:sldMk cId="3025628135" sldId="261"/>
            <ac:spMk id="5" creationId="{70905614-99DF-D87C-4157-5977F33DCE40}"/>
          </ac:spMkLst>
        </pc:spChg>
        <pc:spChg chg="add del mod ord">
          <ac:chgData name="Petula Perdikoulias" userId="01e8081c-47c8-4b3a-a809-1906194bce15" providerId="ADAL" clId="{0164BB1B-E651-40C2-95C5-A5219B26175D}" dt="2024-04-02T14:30:51.986" v="198" actId="700"/>
          <ac:spMkLst>
            <pc:docMk/>
            <pc:sldMk cId="3025628135" sldId="261"/>
            <ac:spMk id="6" creationId="{38B6F4CD-A6ED-D94A-E5B5-09368D90B1F0}"/>
          </ac:spMkLst>
        </pc:spChg>
        <pc:spChg chg="add del mod ord">
          <ac:chgData name="Petula Perdikoulias" userId="01e8081c-47c8-4b3a-a809-1906194bce15" providerId="ADAL" clId="{0164BB1B-E651-40C2-95C5-A5219B26175D}" dt="2024-04-02T14:30:51.986" v="198" actId="700"/>
          <ac:spMkLst>
            <pc:docMk/>
            <pc:sldMk cId="3025628135" sldId="261"/>
            <ac:spMk id="7" creationId="{DFB40391-3306-9D84-606A-52E3C625B027}"/>
          </ac:spMkLst>
        </pc:spChg>
        <pc:spChg chg="add mod ord">
          <ac:chgData name="Petula Perdikoulias" userId="01e8081c-47c8-4b3a-a809-1906194bce15" providerId="ADAL" clId="{0164BB1B-E651-40C2-95C5-A5219B26175D}" dt="2024-04-02T14:30:56.121" v="201"/>
          <ac:spMkLst>
            <pc:docMk/>
            <pc:sldMk cId="3025628135" sldId="261"/>
            <ac:spMk id="8" creationId="{41329171-3CF2-3463-3401-71331B5E6870}"/>
          </ac:spMkLst>
        </pc:spChg>
        <pc:spChg chg="add mod ord">
          <ac:chgData name="Petula Perdikoulias" userId="01e8081c-47c8-4b3a-a809-1906194bce15" providerId="ADAL" clId="{0164BB1B-E651-40C2-95C5-A5219B26175D}" dt="2024-04-02T14:30:51.986" v="198" actId="700"/>
          <ac:spMkLst>
            <pc:docMk/>
            <pc:sldMk cId="3025628135" sldId="261"/>
            <ac:spMk id="9" creationId="{6C3CC114-29CC-CD36-E5F7-8A0AD120F917}"/>
          </ac:spMkLst>
        </pc:spChg>
      </pc:sldChg>
      <pc:sldChg chg="addSp delSp modSp new mod modClrScheme chgLayout modNotesTx">
        <pc:chgData name="Petula Perdikoulias" userId="01e8081c-47c8-4b3a-a809-1906194bce15" providerId="ADAL" clId="{0164BB1B-E651-40C2-95C5-A5219B26175D}" dt="2024-04-02T14:31:47.874" v="208"/>
        <pc:sldMkLst>
          <pc:docMk/>
          <pc:sldMk cId="3264409211" sldId="262"/>
        </pc:sldMkLst>
        <pc:spChg chg="del mod ord">
          <ac:chgData name="Petula Perdikoulias" userId="01e8081c-47c8-4b3a-a809-1906194bce15" providerId="ADAL" clId="{0164BB1B-E651-40C2-95C5-A5219B26175D}" dt="2024-04-02T14:31:16.158" v="204" actId="700"/>
          <ac:spMkLst>
            <pc:docMk/>
            <pc:sldMk cId="3264409211" sldId="262"/>
            <ac:spMk id="2" creationId="{2C0700D5-6368-38EC-2D22-8D4933AF8FE2}"/>
          </ac:spMkLst>
        </pc:spChg>
        <pc:spChg chg="del mod ord">
          <ac:chgData name="Petula Perdikoulias" userId="01e8081c-47c8-4b3a-a809-1906194bce15" providerId="ADAL" clId="{0164BB1B-E651-40C2-95C5-A5219B26175D}" dt="2024-04-02T14:31:16.158" v="204" actId="700"/>
          <ac:spMkLst>
            <pc:docMk/>
            <pc:sldMk cId="3264409211" sldId="262"/>
            <ac:spMk id="3" creationId="{95B3443D-09A0-9094-691F-E43B3B2929C3}"/>
          </ac:spMkLst>
        </pc:spChg>
        <pc:spChg chg="del">
          <ac:chgData name="Petula Perdikoulias" userId="01e8081c-47c8-4b3a-a809-1906194bce15" providerId="ADAL" clId="{0164BB1B-E651-40C2-95C5-A5219B26175D}" dt="2024-04-02T14:31:16.158" v="204" actId="700"/>
          <ac:spMkLst>
            <pc:docMk/>
            <pc:sldMk cId="3264409211" sldId="262"/>
            <ac:spMk id="4" creationId="{930850AE-9232-E29F-A701-53526B3E1B1A}"/>
          </ac:spMkLst>
        </pc:spChg>
        <pc:spChg chg="add mod ord">
          <ac:chgData name="Petula Perdikoulias" userId="01e8081c-47c8-4b3a-a809-1906194bce15" providerId="ADAL" clId="{0164BB1B-E651-40C2-95C5-A5219B26175D}" dt="2024-04-02T14:31:29.454" v="207"/>
          <ac:spMkLst>
            <pc:docMk/>
            <pc:sldMk cId="3264409211" sldId="262"/>
            <ac:spMk id="5" creationId="{BC87FD5C-EE04-8279-F354-905C1AC11F7D}"/>
          </ac:spMkLst>
        </pc:spChg>
        <pc:spChg chg="add mod ord">
          <ac:chgData name="Petula Perdikoulias" userId="01e8081c-47c8-4b3a-a809-1906194bce15" providerId="ADAL" clId="{0164BB1B-E651-40C2-95C5-A5219B26175D}" dt="2024-04-02T14:31:16.158" v="204" actId="700"/>
          <ac:spMkLst>
            <pc:docMk/>
            <pc:sldMk cId="3264409211" sldId="262"/>
            <ac:spMk id="6" creationId="{FE68A4FF-4F28-3F2E-EC91-5419653DF246}"/>
          </ac:spMkLst>
        </pc:spChg>
      </pc:sldChg>
      <pc:sldChg chg="addSp delSp modSp new mod modClrScheme chgLayout modNotesTx">
        <pc:chgData name="Petula Perdikoulias" userId="01e8081c-47c8-4b3a-a809-1906194bce15" providerId="ADAL" clId="{0164BB1B-E651-40C2-95C5-A5219B26175D}" dt="2024-04-02T14:32:58.224" v="215"/>
        <pc:sldMkLst>
          <pc:docMk/>
          <pc:sldMk cId="3271367945" sldId="263"/>
        </pc:sldMkLst>
        <pc:spChg chg="del mod ord">
          <ac:chgData name="Petula Perdikoulias" userId="01e8081c-47c8-4b3a-a809-1906194bce15" providerId="ADAL" clId="{0164BB1B-E651-40C2-95C5-A5219B26175D}" dt="2024-04-02T14:32:29.090" v="210" actId="700"/>
          <ac:spMkLst>
            <pc:docMk/>
            <pc:sldMk cId="3271367945" sldId="263"/>
            <ac:spMk id="2" creationId="{665574DA-383E-5429-409B-96A18663FB9B}"/>
          </ac:spMkLst>
        </pc:spChg>
        <pc:spChg chg="del mod ord">
          <ac:chgData name="Petula Perdikoulias" userId="01e8081c-47c8-4b3a-a809-1906194bce15" providerId="ADAL" clId="{0164BB1B-E651-40C2-95C5-A5219B26175D}" dt="2024-04-02T14:32:29.090" v="210" actId="700"/>
          <ac:spMkLst>
            <pc:docMk/>
            <pc:sldMk cId="3271367945" sldId="263"/>
            <ac:spMk id="3" creationId="{68FD296C-9CFC-B45B-4FD9-A318FF4826BA}"/>
          </ac:spMkLst>
        </pc:spChg>
        <pc:spChg chg="del">
          <ac:chgData name="Petula Perdikoulias" userId="01e8081c-47c8-4b3a-a809-1906194bce15" providerId="ADAL" clId="{0164BB1B-E651-40C2-95C5-A5219B26175D}" dt="2024-04-02T14:32:29.090" v="210" actId="700"/>
          <ac:spMkLst>
            <pc:docMk/>
            <pc:sldMk cId="3271367945" sldId="263"/>
            <ac:spMk id="4" creationId="{CF594A72-629F-0554-ACFA-C4B4F01E194A}"/>
          </ac:spMkLst>
        </pc:spChg>
        <pc:spChg chg="add mod ord">
          <ac:chgData name="Petula Perdikoulias" userId="01e8081c-47c8-4b3a-a809-1906194bce15" providerId="ADAL" clId="{0164BB1B-E651-40C2-95C5-A5219B26175D}" dt="2024-04-02T14:32:44.336" v="214" actId="404"/>
          <ac:spMkLst>
            <pc:docMk/>
            <pc:sldMk cId="3271367945" sldId="263"/>
            <ac:spMk id="5" creationId="{547F8148-2755-FA91-1249-5CFA829C6008}"/>
          </ac:spMkLst>
        </pc:spChg>
        <pc:spChg chg="add mod ord">
          <ac:chgData name="Petula Perdikoulias" userId="01e8081c-47c8-4b3a-a809-1906194bce15" providerId="ADAL" clId="{0164BB1B-E651-40C2-95C5-A5219B26175D}" dt="2024-04-02T14:32:29.090" v="210" actId="700"/>
          <ac:spMkLst>
            <pc:docMk/>
            <pc:sldMk cId="3271367945" sldId="263"/>
            <ac:spMk id="6" creationId="{940A34F4-0EC0-B4DF-F4A8-CDCC06E1C2F2}"/>
          </ac:spMkLst>
        </pc:spChg>
      </pc:sldChg>
      <pc:sldChg chg="addSp delSp modSp new mod modClrScheme chgLayout modNotesTx">
        <pc:chgData name="Petula Perdikoulias" userId="01e8081c-47c8-4b3a-a809-1906194bce15" providerId="ADAL" clId="{0164BB1B-E651-40C2-95C5-A5219B26175D}" dt="2024-04-02T14:33:52.016" v="222"/>
        <pc:sldMkLst>
          <pc:docMk/>
          <pc:sldMk cId="3860612962" sldId="264"/>
        </pc:sldMkLst>
        <pc:spChg chg="del mod ord">
          <ac:chgData name="Petula Perdikoulias" userId="01e8081c-47c8-4b3a-a809-1906194bce15" providerId="ADAL" clId="{0164BB1B-E651-40C2-95C5-A5219B26175D}" dt="2024-04-02T14:33:15.588" v="217" actId="700"/>
          <ac:spMkLst>
            <pc:docMk/>
            <pc:sldMk cId="3860612962" sldId="264"/>
            <ac:spMk id="2" creationId="{AC4AFBF3-D913-E71F-68C5-7B2C37D86342}"/>
          </ac:spMkLst>
        </pc:spChg>
        <pc:spChg chg="del mod ord">
          <ac:chgData name="Petula Perdikoulias" userId="01e8081c-47c8-4b3a-a809-1906194bce15" providerId="ADAL" clId="{0164BB1B-E651-40C2-95C5-A5219B26175D}" dt="2024-04-02T14:33:15.588" v="217" actId="700"/>
          <ac:spMkLst>
            <pc:docMk/>
            <pc:sldMk cId="3860612962" sldId="264"/>
            <ac:spMk id="3" creationId="{6C1F2B24-1519-307D-09B2-06828F1EEFF4}"/>
          </ac:spMkLst>
        </pc:spChg>
        <pc:spChg chg="del">
          <ac:chgData name="Petula Perdikoulias" userId="01e8081c-47c8-4b3a-a809-1906194bce15" providerId="ADAL" clId="{0164BB1B-E651-40C2-95C5-A5219B26175D}" dt="2024-04-02T14:33:15.588" v="217" actId="700"/>
          <ac:spMkLst>
            <pc:docMk/>
            <pc:sldMk cId="3860612962" sldId="264"/>
            <ac:spMk id="4" creationId="{A9764598-0B7B-7B0D-05C4-0D16E17F3DB1}"/>
          </ac:spMkLst>
        </pc:spChg>
        <pc:spChg chg="add mod ord">
          <ac:chgData name="Petula Perdikoulias" userId="01e8081c-47c8-4b3a-a809-1906194bce15" providerId="ADAL" clId="{0164BB1B-E651-40C2-95C5-A5219B26175D}" dt="2024-04-02T14:33:39.008" v="221" actId="404"/>
          <ac:spMkLst>
            <pc:docMk/>
            <pc:sldMk cId="3860612962" sldId="264"/>
            <ac:spMk id="5" creationId="{8F4C7F5F-1C84-D7D4-73DE-E6B0253182AA}"/>
          </ac:spMkLst>
        </pc:spChg>
        <pc:spChg chg="add mod ord">
          <ac:chgData name="Petula Perdikoulias" userId="01e8081c-47c8-4b3a-a809-1906194bce15" providerId="ADAL" clId="{0164BB1B-E651-40C2-95C5-A5219B26175D}" dt="2024-04-02T14:33:15.588" v="217" actId="700"/>
          <ac:spMkLst>
            <pc:docMk/>
            <pc:sldMk cId="3860612962" sldId="264"/>
            <ac:spMk id="6" creationId="{9E96B129-2177-6965-55A4-5C34ADE0240B}"/>
          </ac:spMkLst>
        </pc:spChg>
      </pc:sldChg>
      <pc:sldChg chg="delSp modSp add mod modClrScheme chgLayout modNotesTx">
        <pc:chgData name="Petula Perdikoulias" userId="01e8081c-47c8-4b3a-a809-1906194bce15" providerId="ADAL" clId="{0164BB1B-E651-40C2-95C5-A5219B26175D}" dt="2024-04-02T14:48:33.954" v="265" actId="20577"/>
        <pc:sldMkLst>
          <pc:docMk/>
          <pc:sldMk cId="2305577402" sldId="265"/>
        </pc:sldMkLst>
        <pc:spChg chg="mod ord">
          <ac:chgData name="Petula Perdikoulias" userId="01e8081c-47c8-4b3a-a809-1906194bce15" providerId="ADAL" clId="{0164BB1B-E651-40C2-95C5-A5219B26175D}" dt="2024-04-02T14:35:58.987" v="258" actId="20577"/>
          <ac:spMkLst>
            <pc:docMk/>
            <pc:sldMk cId="2305577402" sldId="265"/>
            <ac:spMk id="5" creationId="{99BA34BD-51DC-B4D3-9496-E4B0B0D9026C}"/>
          </ac:spMkLst>
        </pc:spChg>
        <pc:spChg chg="mod ord">
          <ac:chgData name="Petula Perdikoulias" userId="01e8081c-47c8-4b3a-a809-1906194bce15" providerId="ADAL" clId="{0164BB1B-E651-40C2-95C5-A5219B26175D}" dt="2024-04-02T14:35:39.384" v="249" actId="27636"/>
          <ac:spMkLst>
            <pc:docMk/>
            <pc:sldMk cId="2305577402" sldId="265"/>
            <ac:spMk id="6" creationId="{36F95932-92A0-2383-37F5-89C45DB76A4D}"/>
          </ac:spMkLst>
        </pc:spChg>
        <pc:spChg chg="del">
          <ac:chgData name="Petula Perdikoulias" userId="01e8081c-47c8-4b3a-a809-1906194bce15" providerId="ADAL" clId="{0164BB1B-E651-40C2-95C5-A5219B26175D}" dt="2024-04-02T14:34:33.276" v="225" actId="700"/>
          <ac:spMkLst>
            <pc:docMk/>
            <pc:sldMk cId="2305577402" sldId="265"/>
            <ac:spMk id="7" creationId="{8D4A4FCD-290F-F2A7-5148-F9188B94B218}"/>
          </ac:spMkLst>
        </pc:spChg>
      </pc:sldChg>
      <pc:sldChg chg="modSp add mod modClrScheme chgLayout">
        <pc:chgData name="Petula Perdikoulias" userId="01e8081c-47c8-4b3a-a809-1906194bce15" providerId="ADAL" clId="{0164BB1B-E651-40C2-95C5-A5219B26175D}" dt="2024-04-02T14:36:27.650" v="263" actId="207"/>
        <pc:sldMkLst>
          <pc:docMk/>
          <pc:sldMk cId="607800869" sldId="266"/>
        </pc:sldMkLst>
        <pc:spChg chg="mod ord">
          <ac:chgData name="Petula Perdikoulias" userId="01e8081c-47c8-4b3a-a809-1906194bce15" providerId="ADAL" clId="{0164BB1B-E651-40C2-95C5-A5219B26175D}" dt="2024-04-02T14:36:19.051" v="261" actId="700"/>
          <ac:spMkLst>
            <pc:docMk/>
            <pc:sldMk cId="607800869" sldId="266"/>
            <ac:spMk id="5" creationId="{3B991174-822C-3ED6-6478-D26D5DE1CF2E}"/>
          </ac:spMkLst>
        </pc:spChg>
        <pc:spChg chg="mod ord">
          <ac:chgData name="Petula Perdikoulias" userId="01e8081c-47c8-4b3a-a809-1906194bce15" providerId="ADAL" clId="{0164BB1B-E651-40C2-95C5-A5219B26175D}" dt="2024-04-02T14:36:27.650" v="263" actId="207"/>
          <ac:spMkLst>
            <pc:docMk/>
            <pc:sldMk cId="607800869" sldId="266"/>
            <ac:spMk id="6" creationId="{84BBD403-858C-A3D3-C0E8-969F3E04AF49}"/>
          </ac:spMkLst>
        </pc:spChg>
      </pc:sldChg>
      <pc:sldMasterChg chg="modSp mod modSldLayout">
        <pc:chgData name="Petula Perdikoulias" userId="01e8081c-47c8-4b3a-a809-1906194bce15" providerId="ADAL" clId="{0164BB1B-E651-40C2-95C5-A5219B26175D}" dt="2024-04-02T14:05:07.037" v="89" actId="20577"/>
        <pc:sldMasterMkLst>
          <pc:docMk/>
          <pc:sldMasterMk cId="1089778267" sldId="2147483648"/>
        </pc:sldMasterMkLst>
        <pc:spChg chg="mod">
          <ac:chgData name="Petula Perdikoulias" userId="01e8081c-47c8-4b3a-a809-1906194bce15" providerId="ADAL" clId="{0164BB1B-E651-40C2-95C5-A5219B26175D}" dt="2024-04-02T13:56:37.470" v="42" actId="207"/>
          <ac:spMkLst>
            <pc:docMk/>
            <pc:sldMasterMk cId="1089778267" sldId="2147483648"/>
            <ac:spMk id="2" creationId="{4A77AD77-7655-CA2B-7756-FA30570F5317}"/>
          </ac:spMkLst>
        </pc:spChg>
        <pc:spChg chg="mod">
          <ac:chgData name="Petula Perdikoulias" userId="01e8081c-47c8-4b3a-a809-1906194bce15" providerId="ADAL" clId="{0164BB1B-E651-40C2-95C5-A5219B26175D}" dt="2024-04-02T13:56:13.523" v="35"/>
          <ac:spMkLst>
            <pc:docMk/>
            <pc:sldMasterMk cId="1089778267" sldId="2147483648"/>
            <ac:spMk id="34" creationId="{D9F25249-2D81-A07F-C485-CFE88EB6A090}"/>
          </ac:spMkLst>
        </pc:spChg>
        <pc:spChg chg="mod">
          <ac:chgData name="Petula Perdikoulias" userId="01e8081c-47c8-4b3a-a809-1906194bce15" providerId="ADAL" clId="{0164BB1B-E651-40C2-95C5-A5219B26175D}" dt="2024-04-02T13:56:28.146" v="40" actId="207"/>
          <ac:spMkLst>
            <pc:docMk/>
            <pc:sldMasterMk cId="1089778267" sldId="2147483648"/>
            <ac:spMk id="43" creationId="{E75F6126-DFE3-4919-F446-E0F93CEFDEEF}"/>
          </ac:spMkLst>
        </pc:spChg>
        <pc:spChg chg="mod">
          <ac:chgData name="Petula Perdikoulias" userId="01e8081c-47c8-4b3a-a809-1906194bce15" providerId="ADAL" clId="{0164BB1B-E651-40C2-95C5-A5219B26175D}" dt="2024-04-02T13:56:26.149" v="39" actId="207"/>
          <ac:spMkLst>
            <pc:docMk/>
            <pc:sldMasterMk cId="1089778267" sldId="2147483648"/>
            <ac:spMk id="44" creationId="{E932C69C-8991-8E0C-58A5-D5BE595D2551}"/>
          </ac:spMkLst>
        </pc:spChg>
        <pc:spChg chg="mod">
          <ac:chgData name="Petula Perdikoulias" userId="01e8081c-47c8-4b3a-a809-1906194bce15" providerId="ADAL" clId="{0164BB1B-E651-40C2-95C5-A5219B26175D}" dt="2024-04-02T13:56:20.330" v="37" actId="208"/>
          <ac:spMkLst>
            <pc:docMk/>
            <pc:sldMasterMk cId="1089778267" sldId="2147483648"/>
            <ac:spMk id="46" creationId="{05AFD7F4-C5F5-4F08-19D1-3E5A7C05609B}"/>
          </ac:spMkLst>
        </pc:spChg>
        <pc:spChg chg="mod">
          <ac:chgData name="Petula Perdikoulias" userId="01e8081c-47c8-4b3a-a809-1906194bce15" providerId="ADAL" clId="{0164BB1B-E651-40C2-95C5-A5219B26175D}" dt="2024-04-02T13:56:31.749" v="41" actId="207"/>
          <ac:spMkLst>
            <pc:docMk/>
            <pc:sldMasterMk cId="1089778267" sldId="2147483648"/>
            <ac:spMk id="49" creationId="{403221D5-DD5C-DC4B-5574-95F0B376EEB6}"/>
          </ac:spMkLst>
        </pc:spChg>
        <pc:spChg chg="mod">
          <ac:chgData name="Petula Perdikoulias" userId="01e8081c-47c8-4b3a-a809-1906194bce15" providerId="ADAL" clId="{0164BB1B-E651-40C2-95C5-A5219B26175D}" dt="2024-04-02T13:41:30.715" v="7" actId="207"/>
          <ac:spMkLst>
            <pc:docMk/>
            <pc:sldMasterMk cId="1089778267" sldId="2147483648"/>
            <ac:spMk id="50" creationId="{C9FCD8EB-338D-ADEA-D773-B9C8B3B1CA98}"/>
          </ac:spMkLst>
        </pc:spChg>
        <pc:grpChg chg="mod">
          <ac:chgData name="Petula Perdikoulias" userId="01e8081c-47c8-4b3a-a809-1906194bce15" providerId="ADAL" clId="{0164BB1B-E651-40C2-95C5-A5219B26175D}" dt="2024-04-02T13:56:26.149" v="39" actId="207"/>
          <ac:grpSpMkLst>
            <pc:docMk/>
            <pc:sldMasterMk cId="1089778267" sldId="2147483648"/>
            <ac:grpSpMk id="42" creationId="{04E6985B-128C-0BB6-B1E2-83843249A065}"/>
          </ac:grpSpMkLst>
        </pc:grpChg>
        <pc:grpChg chg="mod">
          <ac:chgData name="Petula Perdikoulias" userId="01e8081c-47c8-4b3a-a809-1906194bce15" providerId="ADAL" clId="{0164BB1B-E651-40C2-95C5-A5219B26175D}" dt="2024-04-02T13:41:30.715" v="7" actId="207"/>
          <ac:grpSpMkLst>
            <pc:docMk/>
            <pc:sldMasterMk cId="1089778267" sldId="2147483648"/>
            <ac:grpSpMk id="48" creationId="{43A50E92-AE68-2F9D-2DD9-44E203921C0A}"/>
          </ac:grpSpMkLst>
        </pc:grpChg>
        <pc:sldLayoutChg chg="modSp">
          <pc:chgData name="Petula Perdikoulias" userId="01e8081c-47c8-4b3a-a809-1906194bce15" providerId="ADAL" clId="{0164BB1B-E651-40C2-95C5-A5219B26175D}" dt="2024-04-02T14:05:07.037" v="89" actId="20577"/>
          <pc:sldLayoutMkLst>
            <pc:docMk/>
            <pc:sldMasterMk cId="1089778267" sldId="2147483648"/>
            <pc:sldLayoutMk cId="515301998" sldId="2147483649"/>
          </pc:sldLayoutMkLst>
          <pc:spChg chg="mod">
            <ac:chgData name="Petula Perdikoulias" userId="01e8081c-47c8-4b3a-a809-1906194bce15" providerId="ADAL" clId="{0164BB1B-E651-40C2-95C5-A5219B26175D}" dt="2024-04-02T14:04:53.903" v="72" actId="121"/>
            <ac:spMkLst>
              <pc:docMk/>
              <pc:sldMasterMk cId="1089778267" sldId="2147483648"/>
              <pc:sldLayoutMk cId="515301998" sldId="2147483649"/>
              <ac:spMk id="2" creationId="{BA607E97-6C53-FD5B-2FA0-73761AD1EECC}"/>
            </ac:spMkLst>
          </pc:spChg>
          <pc:spChg chg="mod">
            <ac:chgData name="Petula Perdikoulias" userId="01e8081c-47c8-4b3a-a809-1906194bce15" providerId="ADAL" clId="{0164BB1B-E651-40C2-95C5-A5219B26175D}" dt="2024-04-02T14:05:07.037" v="89" actId="20577"/>
            <ac:spMkLst>
              <pc:docMk/>
              <pc:sldMasterMk cId="1089778267" sldId="2147483648"/>
              <pc:sldLayoutMk cId="515301998" sldId="2147483649"/>
              <ac:spMk id="3" creationId="{9C559D8B-0FA7-9619-AFF4-A807AACD5761}"/>
            </ac:spMkLst>
          </pc:spChg>
        </pc:sldLayoutChg>
      </pc:sldMasterChg>
      <pc:sldMasterChg chg="modSp mod">
        <pc:chgData name="Petula Perdikoulias" userId="01e8081c-47c8-4b3a-a809-1906194bce15" providerId="ADAL" clId="{0164BB1B-E651-40C2-95C5-A5219B26175D}" dt="2024-04-02T13:56:58.395" v="47" actId="207"/>
        <pc:sldMasterMkLst>
          <pc:docMk/>
          <pc:sldMasterMk cId="3355296994" sldId="2147483660"/>
        </pc:sldMasterMkLst>
        <pc:spChg chg="mod">
          <ac:chgData name="Petula Perdikoulias" userId="01e8081c-47c8-4b3a-a809-1906194bce15" providerId="ADAL" clId="{0164BB1B-E651-40C2-95C5-A5219B26175D}" dt="2024-04-02T13:56:58.395" v="47" actId="207"/>
          <ac:spMkLst>
            <pc:docMk/>
            <pc:sldMasterMk cId="3355296994" sldId="2147483660"/>
            <ac:spMk id="2" creationId="{5555BE47-8FBA-6242-07A2-7BF89F020286}"/>
          </ac:spMkLst>
        </pc:spChg>
        <pc:spChg chg="mod">
          <ac:chgData name="Petula Perdikoulias" userId="01e8081c-47c8-4b3a-a809-1906194bce15" providerId="ADAL" clId="{0164BB1B-E651-40C2-95C5-A5219B26175D}" dt="2024-04-02T13:56:54.327" v="46" actId="207"/>
          <ac:spMkLst>
            <pc:docMk/>
            <pc:sldMasterMk cId="3355296994" sldId="2147483660"/>
            <ac:spMk id="8" creationId="{21803569-104F-1230-3321-6AEA9273F8B7}"/>
          </ac:spMkLst>
        </pc:spChg>
      </pc:sldMasterChg>
      <pc:sldMasterChg chg="modSp mod">
        <pc:chgData name="Petula Perdikoulias" userId="01e8081c-47c8-4b3a-a809-1906194bce15" providerId="ADAL" clId="{0164BB1B-E651-40C2-95C5-A5219B26175D}" dt="2024-04-02T14:05:52.813" v="90" actId="14100"/>
        <pc:sldMasterMkLst>
          <pc:docMk/>
          <pc:sldMasterMk cId="71029388" sldId="2147483672"/>
        </pc:sldMasterMkLst>
        <pc:spChg chg="mod">
          <ac:chgData name="Petula Perdikoulias" userId="01e8081c-47c8-4b3a-a809-1906194bce15" providerId="ADAL" clId="{0164BB1B-E651-40C2-95C5-A5219B26175D}" dt="2024-04-02T14:05:52.813" v="90" actId="14100"/>
          <ac:spMkLst>
            <pc:docMk/>
            <pc:sldMasterMk cId="71029388" sldId="2147483672"/>
            <ac:spMk id="3" creationId="{62A9CA99-28AC-9A56-DF7B-E9F3E0106914}"/>
          </ac:spMkLst>
        </pc:spChg>
        <pc:spChg chg="mod">
          <ac:chgData name="Petula Perdikoulias" userId="01e8081c-47c8-4b3a-a809-1906194bce15" providerId="ADAL" clId="{0164BB1B-E651-40C2-95C5-A5219B26175D}" dt="2024-04-02T13:57:47.740" v="50" actId="207"/>
          <ac:spMkLst>
            <pc:docMk/>
            <pc:sldMasterMk cId="71029388" sldId="2147483672"/>
            <ac:spMk id="8" creationId="{C4C5EA5A-CE7F-A0CC-F5CB-81D5BD3BA409}"/>
          </ac:spMkLst>
        </pc:spChg>
      </pc:sldMasterChg>
      <pc:sldMasterChg chg="add addSldLayout">
        <pc:chgData name="Petula Perdikoulias" userId="01e8081c-47c8-4b3a-a809-1906194bce15" providerId="ADAL" clId="{0164BB1B-E651-40C2-95C5-A5219B26175D}" dt="2024-04-02T14:34:15.960" v="223" actId="27028"/>
        <pc:sldMasterMkLst>
          <pc:docMk/>
          <pc:sldMasterMk cId="3355296994" sldId="2147483683"/>
        </pc:sldMasterMkLst>
        <pc:sldLayoutChg chg="add">
          <pc:chgData name="Petula Perdikoulias" userId="01e8081c-47c8-4b3a-a809-1906194bce15" providerId="ADAL" clId="{0164BB1B-E651-40C2-95C5-A5219B26175D}" dt="2024-04-02T14:34:15.960" v="223" actId="27028"/>
          <pc:sldLayoutMkLst>
            <pc:docMk/>
            <pc:sldMasterMk cId="3355296994" sldId="2147483683"/>
            <pc:sldLayoutMk cId="3846982916" sldId="2147483684"/>
          </pc:sldLayoutMkLst>
        </pc:sldLayoutChg>
      </pc:sldMasterChg>
      <pc:sldMasterChg chg="add del addSldLayout delSldLayout">
        <pc:chgData name="Petula Perdikoulias" userId="01e8081c-47c8-4b3a-a809-1906194bce15" providerId="ADAL" clId="{0164BB1B-E651-40C2-95C5-A5219B26175D}" dt="2024-04-02T14:36:19.051" v="261" actId="700"/>
        <pc:sldMasterMkLst>
          <pc:docMk/>
          <pc:sldMasterMk cId="1089778267" sldId="2147483685"/>
        </pc:sldMasterMkLst>
        <pc:sldLayoutChg chg="add del">
          <pc:chgData name="Petula Perdikoulias" userId="01e8081c-47c8-4b3a-a809-1906194bce15" providerId="ADAL" clId="{0164BB1B-E651-40C2-95C5-A5219B26175D}" dt="2024-04-02T14:36:19.051" v="261" actId="700"/>
          <pc:sldLayoutMkLst>
            <pc:docMk/>
            <pc:sldMasterMk cId="1089778267" sldId="2147483685"/>
            <pc:sldLayoutMk cId="2541608695" sldId="2147483686"/>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FBD4E4-4728-4BE3-8730-5324429FE49E}" type="datetimeFigureOut">
              <a:rPr lang="en-CA" smtClean="0"/>
              <a:t>2024-05-09</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3E4282-2E9B-48FE-A0E1-BCEE250BD2CE}" type="slidenum">
              <a:rPr lang="en-CA" smtClean="0"/>
              <a:t>‹#›</a:t>
            </a:fld>
            <a:endParaRPr lang="en-CA"/>
          </a:p>
        </p:txBody>
      </p:sp>
    </p:spTree>
    <p:extLst>
      <p:ext uri="{BB962C8B-B14F-4D97-AF65-F5344CB8AC3E}">
        <p14:creationId xmlns:p14="http://schemas.microsoft.com/office/powerpoint/2010/main" val="1067007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00" dirty="0">
                <a:effectLst/>
                <a:latin typeface="Aptos" panose="020B0004020202020204" pitchFamily="34" charset="0"/>
                <a:ea typeface="Aptos" panose="020B0004020202020204" pitchFamily="34" charset="0"/>
                <a:cs typeface="Times New Roman" panose="02020603050405020304" pitchFamily="18" charset="0"/>
              </a:rPr>
              <a:t>This most prestigious award recognizes an individual for their significant achievements through a lifetime of effort and service to their club(s) and CMAC. </a:t>
            </a:r>
          </a:p>
        </p:txBody>
      </p:sp>
      <p:sp>
        <p:nvSpPr>
          <p:cNvPr id="4" name="Slide Number Placeholder 3"/>
          <p:cNvSpPr>
            <a:spLocks noGrp="1"/>
          </p:cNvSpPr>
          <p:nvPr>
            <p:ph type="sldNum" sz="quarter" idx="5"/>
          </p:nvPr>
        </p:nvSpPr>
        <p:spPr/>
        <p:txBody>
          <a:bodyPr/>
          <a:lstStyle/>
          <a:p>
            <a:fld id="{473E4282-2E9B-48FE-A0E1-BCEE250BD2CE}" type="slidenum">
              <a:rPr lang="en-CA" smtClean="0"/>
              <a:t>1</a:t>
            </a:fld>
            <a:endParaRPr lang="en-CA"/>
          </a:p>
        </p:txBody>
      </p:sp>
    </p:spTree>
    <p:extLst>
      <p:ext uri="{BB962C8B-B14F-4D97-AF65-F5344CB8AC3E}">
        <p14:creationId xmlns:p14="http://schemas.microsoft.com/office/powerpoint/2010/main" val="319520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Describe how the nominee has provided distinguished service at the CMAC branch level or on the CMAC board of directors. </a:t>
            </a:r>
          </a:p>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Format:</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Maximum 350 words.</a:t>
            </a:r>
          </a:p>
          <a:p>
            <a:endParaRPr lang="en-CA" dirty="0"/>
          </a:p>
        </p:txBody>
      </p:sp>
      <p:sp>
        <p:nvSpPr>
          <p:cNvPr id="4" name="Slide Number Placeholder 3"/>
          <p:cNvSpPr>
            <a:spLocks noGrp="1"/>
          </p:cNvSpPr>
          <p:nvPr>
            <p:ph type="sldNum" sz="quarter" idx="5"/>
          </p:nvPr>
        </p:nvSpPr>
        <p:spPr/>
        <p:txBody>
          <a:bodyPr/>
          <a:lstStyle/>
          <a:p>
            <a:fld id="{473E4282-2E9B-48FE-A0E1-BCEE250BD2CE}" type="slidenum">
              <a:rPr lang="en-CA" smtClean="0"/>
              <a:t>5</a:t>
            </a:fld>
            <a:endParaRPr lang="en-CA"/>
          </a:p>
        </p:txBody>
      </p:sp>
    </p:spTree>
    <p:extLst>
      <p:ext uri="{BB962C8B-B14F-4D97-AF65-F5344CB8AC3E}">
        <p14:creationId xmlns:p14="http://schemas.microsoft.com/office/powerpoint/2010/main" val="3024575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Discuss how the nominee has mentored and supported the professional development of managers under their supervision, including encouraging their pursuit of the CCM designation. </a:t>
            </a:r>
          </a:p>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Format:</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Maximum 350 words.</a:t>
            </a:r>
          </a:p>
          <a:p>
            <a:endParaRPr lang="en-CA" dirty="0"/>
          </a:p>
        </p:txBody>
      </p:sp>
      <p:sp>
        <p:nvSpPr>
          <p:cNvPr id="4" name="Slide Number Placeholder 3"/>
          <p:cNvSpPr>
            <a:spLocks noGrp="1"/>
          </p:cNvSpPr>
          <p:nvPr>
            <p:ph type="sldNum" sz="quarter" idx="5"/>
          </p:nvPr>
        </p:nvSpPr>
        <p:spPr/>
        <p:txBody>
          <a:bodyPr/>
          <a:lstStyle/>
          <a:p>
            <a:fld id="{473E4282-2E9B-48FE-A0E1-BCEE250BD2CE}" type="slidenum">
              <a:rPr lang="en-CA" smtClean="0"/>
              <a:t>6</a:t>
            </a:fld>
            <a:endParaRPr lang="en-CA"/>
          </a:p>
        </p:txBody>
      </p:sp>
    </p:spTree>
    <p:extLst>
      <p:ext uri="{BB962C8B-B14F-4D97-AF65-F5344CB8AC3E}">
        <p14:creationId xmlns:p14="http://schemas.microsoft.com/office/powerpoint/2010/main" val="3386468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Give examples of how the nominee has promoted diversity and inclusion in their club and in their community at large.</a:t>
            </a:r>
          </a:p>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Format:</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Maximum 350 words.</a:t>
            </a:r>
          </a:p>
          <a:p>
            <a:endParaRPr lang="en-CA" dirty="0"/>
          </a:p>
        </p:txBody>
      </p:sp>
      <p:sp>
        <p:nvSpPr>
          <p:cNvPr id="4" name="Slide Number Placeholder 3"/>
          <p:cNvSpPr>
            <a:spLocks noGrp="1"/>
          </p:cNvSpPr>
          <p:nvPr>
            <p:ph type="sldNum" sz="quarter" idx="5"/>
          </p:nvPr>
        </p:nvSpPr>
        <p:spPr/>
        <p:txBody>
          <a:bodyPr/>
          <a:lstStyle/>
          <a:p>
            <a:fld id="{473E4282-2E9B-48FE-A0E1-BCEE250BD2CE}" type="slidenum">
              <a:rPr lang="en-CA" smtClean="0"/>
              <a:t>7</a:t>
            </a:fld>
            <a:endParaRPr lang="en-CA"/>
          </a:p>
        </p:txBody>
      </p:sp>
    </p:spTree>
    <p:extLst>
      <p:ext uri="{BB962C8B-B14F-4D97-AF65-F5344CB8AC3E}">
        <p14:creationId xmlns:p14="http://schemas.microsoft.com/office/powerpoint/2010/main" val="35442028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Describe how the nominee has demonstrated outstanding professionalism through his or her efforts and/or achievements in the club management profession. </a:t>
            </a:r>
          </a:p>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Format:</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Maximum 350 words.</a:t>
            </a:r>
          </a:p>
          <a:p>
            <a:endParaRPr lang="en-CA" dirty="0"/>
          </a:p>
        </p:txBody>
      </p:sp>
      <p:sp>
        <p:nvSpPr>
          <p:cNvPr id="4" name="Slide Number Placeholder 3"/>
          <p:cNvSpPr>
            <a:spLocks noGrp="1"/>
          </p:cNvSpPr>
          <p:nvPr>
            <p:ph type="sldNum" sz="quarter" idx="5"/>
          </p:nvPr>
        </p:nvSpPr>
        <p:spPr/>
        <p:txBody>
          <a:bodyPr/>
          <a:lstStyle/>
          <a:p>
            <a:fld id="{473E4282-2E9B-48FE-A0E1-BCEE250BD2CE}" type="slidenum">
              <a:rPr lang="en-CA" smtClean="0"/>
              <a:t>8</a:t>
            </a:fld>
            <a:endParaRPr lang="en-CA"/>
          </a:p>
        </p:txBody>
      </p:sp>
    </p:spTree>
    <p:extLst>
      <p:ext uri="{BB962C8B-B14F-4D97-AF65-F5344CB8AC3E}">
        <p14:creationId xmlns:p14="http://schemas.microsoft.com/office/powerpoint/2010/main" val="4070480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Tell us how the nominee has brought recognition to the club management profession in some significant or unique way. </a:t>
            </a:r>
          </a:p>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Format:</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Maximum 350 words. </a:t>
            </a:r>
          </a:p>
          <a:p>
            <a:endParaRPr lang="en-CA" dirty="0"/>
          </a:p>
        </p:txBody>
      </p:sp>
      <p:sp>
        <p:nvSpPr>
          <p:cNvPr id="4" name="Slide Number Placeholder 3"/>
          <p:cNvSpPr>
            <a:spLocks noGrp="1"/>
          </p:cNvSpPr>
          <p:nvPr>
            <p:ph type="sldNum" sz="quarter" idx="5"/>
          </p:nvPr>
        </p:nvSpPr>
        <p:spPr/>
        <p:txBody>
          <a:bodyPr/>
          <a:lstStyle/>
          <a:p>
            <a:fld id="{473E4282-2E9B-48FE-A0E1-BCEE250BD2CE}" type="slidenum">
              <a:rPr lang="en-CA" smtClean="0"/>
              <a:t>9</a:t>
            </a:fld>
            <a:endParaRPr lang="en-CA"/>
          </a:p>
        </p:txBody>
      </p:sp>
    </p:spTree>
    <p:extLst>
      <p:ext uri="{BB962C8B-B14F-4D97-AF65-F5344CB8AC3E}">
        <p14:creationId xmlns:p14="http://schemas.microsoft.com/office/powerpoint/2010/main" val="1769820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Note: </a:t>
            </a:r>
            <a:r>
              <a:rPr lang="en-US" b="0" dirty="0"/>
              <a:t>Please save the </a:t>
            </a:r>
            <a:r>
              <a:rPr lang="en-US" b="0"/>
              <a:t>letters as </a:t>
            </a:r>
            <a:r>
              <a:rPr lang="en-US" b="0" dirty="0"/>
              <a:t>a PDF file with the name of the nominee in the filename. </a:t>
            </a:r>
            <a:endParaRPr lang="en-CA" b="1" dirty="0"/>
          </a:p>
          <a:p>
            <a:endParaRPr lang="en-CA" dirty="0"/>
          </a:p>
        </p:txBody>
      </p:sp>
      <p:sp>
        <p:nvSpPr>
          <p:cNvPr id="4" name="Slide Number Placeholder 3"/>
          <p:cNvSpPr>
            <a:spLocks noGrp="1"/>
          </p:cNvSpPr>
          <p:nvPr>
            <p:ph type="sldNum" sz="quarter" idx="5"/>
          </p:nvPr>
        </p:nvSpPr>
        <p:spPr/>
        <p:txBody>
          <a:bodyPr/>
          <a:lstStyle/>
          <a:p>
            <a:fld id="{4A4864F6-D4C8-43F9-9B46-E0AD4BE39851}" type="slidenum">
              <a:rPr lang="en-CA" smtClean="0"/>
              <a:t>10</a:t>
            </a:fld>
            <a:endParaRPr lang="en-CA"/>
          </a:p>
        </p:txBody>
      </p:sp>
    </p:spTree>
    <p:extLst>
      <p:ext uri="{BB962C8B-B14F-4D97-AF65-F5344CB8AC3E}">
        <p14:creationId xmlns:p14="http://schemas.microsoft.com/office/powerpoint/2010/main" val="2089982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07E97-6C53-FD5B-2FA0-73761AD1EECC}"/>
              </a:ext>
            </a:extLst>
          </p:cNvPr>
          <p:cNvSpPr>
            <a:spLocks noGrp="1"/>
          </p:cNvSpPr>
          <p:nvPr>
            <p:ph type="ctrTitle"/>
          </p:nvPr>
        </p:nvSpPr>
        <p:spPr>
          <a:xfrm>
            <a:off x="5299586" y="1122363"/>
            <a:ext cx="6204156" cy="2387600"/>
          </a:xfrm>
        </p:spPr>
        <p:txBody>
          <a:bodyPr anchor="b"/>
          <a:lstStyle>
            <a:lvl1pPr algn="r">
              <a:defRPr sz="6000" b="1">
                <a:solidFill>
                  <a:schemeClr val="accent5"/>
                </a:solidFill>
              </a:defRPr>
            </a:lvl1pPr>
          </a:lstStyle>
          <a:p>
            <a:r>
              <a:rPr lang="en-US" dirty="0"/>
              <a:t>Click to edit Master title style</a:t>
            </a:r>
            <a:endParaRPr lang="en-CA" dirty="0"/>
          </a:p>
        </p:txBody>
      </p:sp>
      <p:sp>
        <p:nvSpPr>
          <p:cNvPr id="3" name="Subtitle 2">
            <a:extLst>
              <a:ext uri="{FF2B5EF4-FFF2-40B4-BE49-F238E27FC236}">
                <a16:creationId xmlns:a16="http://schemas.microsoft.com/office/drawing/2014/main" id="{9C559D8B-0FA7-9619-AFF4-A807AACD5761}"/>
              </a:ext>
            </a:extLst>
          </p:cNvPr>
          <p:cNvSpPr>
            <a:spLocks noGrp="1"/>
          </p:cNvSpPr>
          <p:nvPr>
            <p:ph type="subTitle" idx="1" hasCustomPrompt="1"/>
          </p:nvPr>
        </p:nvSpPr>
        <p:spPr>
          <a:xfrm>
            <a:off x="5299586" y="3602038"/>
            <a:ext cx="6204156" cy="1655762"/>
          </a:xfrm>
        </p:spPr>
        <p:txBody>
          <a:bodyPr/>
          <a:lstStyle>
            <a:lvl1pPr marL="0" indent="0" algn="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nominee name</a:t>
            </a:r>
            <a:endParaRPr lang="en-CA" dirty="0"/>
          </a:p>
        </p:txBody>
      </p:sp>
      <p:sp>
        <p:nvSpPr>
          <p:cNvPr id="4" name="Date Placeholder 3">
            <a:extLst>
              <a:ext uri="{FF2B5EF4-FFF2-40B4-BE49-F238E27FC236}">
                <a16:creationId xmlns:a16="http://schemas.microsoft.com/office/drawing/2014/main" id="{BA901A8A-BF0B-9220-C406-4D1CB3D918F4}"/>
              </a:ext>
            </a:extLst>
          </p:cNvPr>
          <p:cNvSpPr>
            <a:spLocks noGrp="1"/>
          </p:cNvSpPr>
          <p:nvPr>
            <p:ph type="dt" sz="half" idx="10"/>
          </p:nvPr>
        </p:nvSpPr>
        <p:spPr/>
        <p:txBody>
          <a:bodyPr/>
          <a:lstStyle/>
          <a:p>
            <a:fld id="{D794FE65-9323-4120-A2E4-06C1EF370475}" type="datetimeFigureOut">
              <a:rPr lang="en-CA" smtClean="0"/>
              <a:t>2024-05-09</a:t>
            </a:fld>
            <a:endParaRPr lang="en-CA"/>
          </a:p>
        </p:txBody>
      </p:sp>
      <p:sp>
        <p:nvSpPr>
          <p:cNvPr id="5" name="Footer Placeholder 4">
            <a:extLst>
              <a:ext uri="{FF2B5EF4-FFF2-40B4-BE49-F238E27FC236}">
                <a16:creationId xmlns:a16="http://schemas.microsoft.com/office/drawing/2014/main" id="{2CDE97A2-781B-8E43-F8FB-A723BD234CB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9F7C664-183E-FD09-1CB5-B396456939AC}"/>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515301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81BA3-A77D-718A-D7D0-EFC6395506A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BD6A98F-A54B-81A4-B029-4DE8766CCC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1B4CEB0-82F2-7E19-3316-684644D29B8B}"/>
              </a:ext>
            </a:extLst>
          </p:cNvPr>
          <p:cNvSpPr>
            <a:spLocks noGrp="1"/>
          </p:cNvSpPr>
          <p:nvPr>
            <p:ph type="dt" sz="half" idx="10"/>
          </p:nvPr>
        </p:nvSpPr>
        <p:spPr/>
        <p:txBody>
          <a:bodyPr/>
          <a:lstStyle/>
          <a:p>
            <a:fld id="{42561F4C-85B0-451D-805C-D84EEDCEA922}" type="datetimeFigureOut">
              <a:rPr lang="en-CA" smtClean="0"/>
              <a:t>2024-05-09</a:t>
            </a:fld>
            <a:endParaRPr lang="en-CA"/>
          </a:p>
        </p:txBody>
      </p:sp>
      <p:sp>
        <p:nvSpPr>
          <p:cNvPr id="5" name="Footer Placeholder 4">
            <a:extLst>
              <a:ext uri="{FF2B5EF4-FFF2-40B4-BE49-F238E27FC236}">
                <a16:creationId xmlns:a16="http://schemas.microsoft.com/office/drawing/2014/main" id="{3E084DAB-7EB8-BEA1-2286-AB99521A261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A3BA3E5-D9CF-EEE8-52D9-DB2EA3CB8C0D}"/>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84698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41D99-73DD-EFD7-116D-60C712039A8F}"/>
              </a:ext>
            </a:extLst>
          </p:cNvPr>
          <p:cNvSpPr>
            <a:spLocks noGrp="1"/>
          </p:cNvSpPr>
          <p:nvPr>
            <p:ph type="title"/>
          </p:nvPr>
        </p:nvSpPr>
        <p:spPr/>
        <p:txBody>
          <a:bodyPr/>
          <a:lstStyle/>
          <a:p>
            <a:r>
              <a:rPr lang="en-US"/>
              <a:t>Click to edit Master title style</a:t>
            </a:r>
            <a:endParaRPr lang="en-CA"/>
          </a:p>
        </p:txBody>
      </p:sp>
      <p:sp>
        <p:nvSpPr>
          <p:cNvPr id="4" name="Content Placeholder 3">
            <a:extLst>
              <a:ext uri="{FF2B5EF4-FFF2-40B4-BE49-F238E27FC236}">
                <a16:creationId xmlns:a16="http://schemas.microsoft.com/office/drawing/2014/main" id="{30535A60-C5D9-5375-685E-70575C37AD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08E0186-BC12-F498-23E4-6D4CF56D0CC3}"/>
              </a:ext>
            </a:extLst>
          </p:cNvPr>
          <p:cNvSpPr>
            <a:spLocks noGrp="1"/>
          </p:cNvSpPr>
          <p:nvPr>
            <p:ph type="dt" sz="half" idx="10"/>
          </p:nvPr>
        </p:nvSpPr>
        <p:spPr/>
        <p:txBody>
          <a:bodyPr/>
          <a:lstStyle/>
          <a:p>
            <a:fld id="{42561F4C-85B0-451D-805C-D84EEDCEA922}" type="datetimeFigureOut">
              <a:rPr lang="en-CA" smtClean="0"/>
              <a:t>2024-05-09</a:t>
            </a:fld>
            <a:endParaRPr lang="en-CA"/>
          </a:p>
        </p:txBody>
      </p:sp>
      <p:sp>
        <p:nvSpPr>
          <p:cNvPr id="6" name="Footer Placeholder 5">
            <a:extLst>
              <a:ext uri="{FF2B5EF4-FFF2-40B4-BE49-F238E27FC236}">
                <a16:creationId xmlns:a16="http://schemas.microsoft.com/office/drawing/2014/main" id="{006015B1-4201-C22F-A407-95977A0CC88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4CE53B2-AD2D-2FB0-84E8-2FED0BE6ECCB}"/>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913358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C250-71B8-D408-A332-1C89FA01116D}"/>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89CF0518-609B-EED1-F8CC-10226029247D}"/>
              </a:ext>
            </a:extLst>
          </p:cNvPr>
          <p:cNvSpPr>
            <a:spLocks noGrp="1"/>
          </p:cNvSpPr>
          <p:nvPr>
            <p:ph type="dt" sz="half" idx="10"/>
          </p:nvPr>
        </p:nvSpPr>
        <p:spPr/>
        <p:txBody>
          <a:bodyPr/>
          <a:lstStyle/>
          <a:p>
            <a:fld id="{42561F4C-85B0-451D-805C-D84EEDCEA922}" type="datetimeFigureOut">
              <a:rPr lang="en-CA" smtClean="0"/>
              <a:t>2024-05-09</a:t>
            </a:fld>
            <a:endParaRPr lang="en-CA"/>
          </a:p>
        </p:txBody>
      </p:sp>
      <p:sp>
        <p:nvSpPr>
          <p:cNvPr id="4" name="Footer Placeholder 3">
            <a:extLst>
              <a:ext uri="{FF2B5EF4-FFF2-40B4-BE49-F238E27FC236}">
                <a16:creationId xmlns:a16="http://schemas.microsoft.com/office/drawing/2014/main" id="{BB54741F-3462-4824-5D65-1286967F7A6A}"/>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7298370-62B1-0A2E-C5B3-0ED8C21C2358}"/>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586957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5E93CA-D5BC-1F19-09A6-AB6B243D0EBD}"/>
              </a:ext>
            </a:extLst>
          </p:cNvPr>
          <p:cNvSpPr>
            <a:spLocks noGrp="1"/>
          </p:cNvSpPr>
          <p:nvPr>
            <p:ph type="dt" sz="half" idx="10"/>
          </p:nvPr>
        </p:nvSpPr>
        <p:spPr/>
        <p:txBody>
          <a:bodyPr/>
          <a:lstStyle/>
          <a:p>
            <a:fld id="{42561F4C-85B0-451D-805C-D84EEDCEA922}" type="datetimeFigureOut">
              <a:rPr lang="en-CA" smtClean="0"/>
              <a:t>2024-05-09</a:t>
            </a:fld>
            <a:endParaRPr lang="en-CA"/>
          </a:p>
        </p:txBody>
      </p:sp>
      <p:sp>
        <p:nvSpPr>
          <p:cNvPr id="3" name="Footer Placeholder 2">
            <a:extLst>
              <a:ext uri="{FF2B5EF4-FFF2-40B4-BE49-F238E27FC236}">
                <a16:creationId xmlns:a16="http://schemas.microsoft.com/office/drawing/2014/main" id="{FDC7C8CF-2C4C-49AB-E2D2-E28848AAB9D9}"/>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203EBD01-D9AD-1A24-CA84-A812C519D9FF}"/>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1361631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1B386-E8D7-949D-B590-1F5067C9905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B55B49E-1302-B657-D8D7-056EC9ACA9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95D207E-AABD-A261-B346-86E3BD015282}"/>
              </a:ext>
            </a:extLst>
          </p:cNvPr>
          <p:cNvSpPr>
            <a:spLocks noGrp="1"/>
          </p:cNvSpPr>
          <p:nvPr>
            <p:ph type="dt" sz="half" idx="10"/>
          </p:nvPr>
        </p:nvSpPr>
        <p:spPr/>
        <p:txBody>
          <a:bodyPr/>
          <a:lstStyle/>
          <a:p>
            <a:fld id="{42561F4C-85B0-451D-805C-D84EEDCEA922}" type="datetimeFigureOut">
              <a:rPr lang="en-CA" smtClean="0"/>
              <a:t>2024-05-09</a:t>
            </a:fld>
            <a:endParaRPr lang="en-CA"/>
          </a:p>
        </p:txBody>
      </p:sp>
      <p:sp>
        <p:nvSpPr>
          <p:cNvPr id="5" name="Footer Placeholder 4">
            <a:extLst>
              <a:ext uri="{FF2B5EF4-FFF2-40B4-BE49-F238E27FC236}">
                <a16:creationId xmlns:a16="http://schemas.microsoft.com/office/drawing/2014/main" id="{776D6066-3DE5-7EC2-6D33-29E3D6C210B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E0838BB-97BB-F8D3-A39B-0813903A173E}"/>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3486420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3DA10F-73D4-2004-346E-9E433038882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29BF88B-3E16-E15E-0470-5E32B4915A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586D7C4-D845-45C2-1B10-56D9CA470237}"/>
              </a:ext>
            </a:extLst>
          </p:cNvPr>
          <p:cNvSpPr>
            <a:spLocks noGrp="1"/>
          </p:cNvSpPr>
          <p:nvPr>
            <p:ph type="dt" sz="half" idx="10"/>
          </p:nvPr>
        </p:nvSpPr>
        <p:spPr/>
        <p:txBody>
          <a:bodyPr/>
          <a:lstStyle/>
          <a:p>
            <a:fld id="{42561F4C-85B0-451D-805C-D84EEDCEA922}" type="datetimeFigureOut">
              <a:rPr lang="en-CA" smtClean="0"/>
              <a:t>2024-05-09</a:t>
            </a:fld>
            <a:endParaRPr lang="en-CA"/>
          </a:p>
        </p:txBody>
      </p:sp>
      <p:sp>
        <p:nvSpPr>
          <p:cNvPr id="5" name="Footer Placeholder 4">
            <a:extLst>
              <a:ext uri="{FF2B5EF4-FFF2-40B4-BE49-F238E27FC236}">
                <a16:creationId xmlns:a16="http://schemas.microsoft.com/office/drawing/2014/main" id="{AE3B9A36-A32C-5109-8F74-FA9B38C2D6D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858FF11-470A-B591-7231-4F2B92C0C990}"/>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1336748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9A07D-EC32-AD57-E064-B1212ED2398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3034B78-2777-0D06-1510-7A9668A723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6727C28-5832-02F8-AF95-B5F664BBA787}"/>
              </a:ext>
            </a:extLst>
          </p:cNvPr>
          <p:cNvSpPr>
            <a:spLocks noGrp="1"/>
          </p:cNvSpPr>
          <p:nvPr>
            <p:ph type="dt" sz="half" idx="10"/>
          </p:nvPr>
        </p:nvSpPr>
        <p:spPr/>
        <p:txBody>
          <a:bodyPr/>
          <a:lstStyle/>
          <a:p>
            <a:fld id="{0DDD2672-AF2A-4F89-84D0-798B63A5A0EA}" type="datetimeFigureOut">
              <a:rPr lang="en-CA" smtClean="0"/>
              <a:t>2024-05-09</a:t>
            </a:fld>
            <a:endParaRPr lang="en-CA"/>
          </a:p>
        </p:txBody>
      </p:sp>
      <p:sp>
        <p:nvSpPr>
          <p:cNvPr id="5" name="Footer Placeholder 4">
            <a:extLst>
              <a:ext uri="{FF2B5EF4-FFF2-40B4-BE49-F238E27FC236}">
                <a16:creationId xmlns:a16="http://schemas.microsoft.com/office/drawing/2014/main" id="{5AE9E372-AB7C-BE2C-058D-1D98D3FC70E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40A15AF-9B73-B420-1421-5667DAF2C2DF}"/>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0186685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50D83-405F-47CA-14CC-DD7644F670F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6ABAB0B-CE31-C923-06BF-4E41EE8CE2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20780F32-18D9-FBB7-C517-870081487E9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54CE068-7D2D-559D-B37F-E4E1DEA0D68D}"/>
              </a:ext>
            </a:extLst>
          </p:cNvPr>
          <p:cNvSpPr>
            <a:spLocks noGrp="1"/>
          </p:cNvSpPr>
          <p:nvPr>
            <p:ph type="dt" sz="half" idx="10"/>
          </p:nvPr>
        </p:nvSpPr>
        <p:spPr/>
        <p:txBody>
          <a:bodyPr/>
          <a:lstStyle/>
          <a:p>
            <a:fld id="{0DDD2672-AF2A-4F89-84D0-798B63A5A0EA}" type="datetimeFigureOut">
              <a:rPr lang="en-CA" smtClean="0"/>
              <a:t>2024-05-09</a:t>
            </a:fld>
            <a:endParaRPr lang="en-CA"/>
          </a:p>
        </p:txBody>
      </p:sp>
      <p:sp>
        <p:nvSpPr>
          <p:cNvPr id="6" name="Footer Placeholder 5">
            <a:extLst>
              <a:ext uri="{FF2B5EF4-FFF2-40B4-BE49-F238E27FC236}">
                <a16:creationId xmlns:a16="http://schemas.microsoft.com/office/drawing/2014/main" id="{555B85E4-526A-59F3-2CF3-FA82DBA710E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265D121-9E49-DD1C-FC63-B1E9060A4049}"/>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524048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35FF7-1F02-3B03-642F-F90F171D5F78}"/>
              </a:ext>
            </a:extLst>
          </p:cNvPr>
          <p:cNvSpPr>
            <a:spLocks noGrp="1"/>
          </p:cNvSpPr>
          <p:nvPr>
            <p:ph type="title"/>
          </p:nvPr>
        </p:nvSpPr>
        <p:spPr>
          <a:xfrm>
            <a:off x="3581400" y="365125"/>
            <a:ext cx="7773988"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3897841-B8CD-E2E0-26F8-4AE4B95D36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B78D02-CFA9-CDA6-B658-24B536BF74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7C420027-3599-B526-D6E8-C506999D63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177A7E-40F8-1403-57B6-2C9255D008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66461355-9959-D03D-1173-A14EA33E6906}"/>
              </a:ext>
            </a:extLst>
          </p:cNvPr>
          <p:cNvSpPr>
            <a:spLocks noGrp="1"/>
          </p:cNvSpPr>
          <p:nvPr>
            <p:ph type="dt" sz="half" idx="10"/>
          </p:nvPr>
        </p:nvSpPr>
        <p:spPr/>
        <p:txBody>
          <a:bodyPr/>
          <a:lstStyle/>
          <a:p>
            <a:fld id="{0DDD2672-AF2A-4F89-84D0-798B63A5A0EA}" type="datetimeFigureOut">
              <a:rPr lang="en-CA" smtClean="0"/>
              <a:t>2024-05-09</a:t>
            </a:fld>
            <a:endParaRPr lang="en-CA"/>
          </a:p>
        </p:txBody>
      </p:sp>
      <p:sp>
        <p:nvSpPr>
          <p:cNvPr id="8" name="Footer Placeholder 7">
            <a:extLst>
              <a:ext uri="{FF2B5EF4-FFF2-40B4-BE49-F238E27FC236}">
                <a16:creationId xmlns:a16="http://schemas.microsoft.com/office/drawing/2014/main" id="{64206EEC-3178-3626-3355-3E87B81C1F55}"/>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2CF9C695-9A03-A4E5-A7DA-CA749F5261D2}"/>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163354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23763-E2EC-053F-FA95-03C135AB273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18B369A1-1186-D942-DA51-EA9F846332CC}"/>
              </a:ext>
            </a:extLst>
          </p:cNvPr>
          <p:cNvSpPr>
            <a:spLocks noGrp="1"/>
          </p:cNvSpPr>
          <p:nvPr>
            <p:ph type="dt" sz="half" idx="10"/>
          </p:nvPr>
        </p:nvSpPr>
        <p:spPr/>
        <p:txBody>
          <a:bodyPr/>
          <a:lstStyle/>
          <a:p>
            <a:fld id="{0DDD2672-AF2A-4F89-84D0-798B63A5A0EA}" type="datetimeFigureOut">
              <a:rPr lang="en-CA" smtClean="0"/>
              <a:t>2024-05-09</a:t>
            </a:fld>
            <a:endParaRPr lang="en-CA"/>
          </a:p>
        </p:txBody>
      </p:sp>
      <p:sp>
        <p:nvSpPr>
          <p:cNvPr id="4" name="Footer Placeholder 3">
            <a:extLst>
              <a:ext uri="{FF2B5EF4-FFF2-40B4-BE49-F238E27FC236}">
                <a16:creationId xmlns:a16="http://schemas.microsoft.com/office/drawing/2014/main" id="{5A932A63-29F9-9829-9BFB-ED69F0B16EA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47D07574-F6D2-CFBB-AE5E-7C4E993B7027}"/>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3549967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3BBCD-FE0F-F6E2-3CBC-6F34D2E66B1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41A957E-6CAA-21E9-B95B-797FB3024D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5A1BD9F-A513-8F80-E7E1-0EA389CEA6B0}"/>
              </a:ext>
            </a:extLst>
          </p:cNvPr>
          <p:cNvSpPr>
            <a:spLocks noGrp="1"/>
          </p:cNvSpPr>
          <p:nvPr>
            <p:ph type="dt" sz="half" idx="10"/>
          </p:nvPr>
        </p:nvSpPr>
        <p:spPr/>
        <p:txBody>
          <a:bodyPr/>
          <a:lstStyle/>
          <a:p>
            <a:fld id="{D794FE65-9323-4120-A2E4-06C1EF370475}" type="datetimeFigureOut">
              <a:rPr lang="en-CA" smtClean="0"/>
              <a:t>2024-05-09</a:t>
            </a:fld>
            <a:endParaRPr lang="en-CA"/>
          </a:p>
        </p:txBody>
      </p:sp>
      <p:sp>
        <p:nvSpPr>
          <p:cNvPr id="5" name="Footer Placeholder 4">
            <a:extLst>
              <a:ext uri="{FF2B5EF4-FFF2-40B4-BE49-F238E27FC236}">
                <a16:creationId xmlns:a16="http://schemas.microsoft.com/office/drawing/2014/main" id="{5EF69D5D-B6E3-63C8-15CF-680534AEAB6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1341843-9D4D-72AB-EDE8-248D86CC282A}"/>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25416086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9FE10B-E391-846C-0A1D-41EF92FEA8F2}"/>
              </a:ext>
            </a:extLst>
          </p:cNvPr>
          <p:cNvSpPr>
            <a:spLocks noGrp="1"/>
          </p:cNvSpPr>
          <p:nvPr>
            <p:ph type="dt" sz="half" idx="10"/>
          </p:nvPr>
        </p:nvSpPr>
        <p:spPr/>
        <p:txBody>
          <a:bodyPr/>
          <a:lstStyle/>
          <a:p>
            <a:fld id="{0DDD2672-AF2A-4F89-84D0-798B63A5A0EA}" type="datetimeFigureOut">
              <a:rPr lang="en-CA" smtClean="0"/>
              <a:t>2024-05-09</a:t>
            </a:fld>
            <a:endParaRPr lang="en-CA"/>
          </a:p>
        </p:txBody>
      </p:sp>
      <p:sp>
        <p:nvSpPr>
          <p:cNvPr id="3" name="Footer Placeholder 2">
            <a:extLst>
              <a:ext uri="{FF2B5EF4-FFF2-40B4-BE49-F238E27FC236}">
                <a16:creationId xmlns:a16="http://schemas.microsoft.com/office/drawing/2014/main" id="{88D0510A-31C0-8FF3-50DF-A42D336CC947}"/>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84AE7D45-18D5-6188-27F4-81795D83F535}"/>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6243215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C05830-402C-87E6-7FD1-C9C7D8A341A8}"/>
              </a:ext>
            </a:extLst>
          </p:cNvPr>
          <p:cNvSpPr>
            <a:spLocks noGrp="1"/>
          </p:cNvSpPr>
          <p:nvPr>
            <p:ph idx="1"/>
          </p:nvPr>
        </p:nvSpPr>
        <p:spPr>
          <a:xfrm>
            <a:off x="5183188" y="2057400"/>
            <a:ext cx="6172200" cy="38036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Text Placeholder 3">
            <a:extLst>
              <a:ext uri="{FF2B5EF4-FFF2-40B4-BE49-F238E27FC236}">
                <a16:creationId xmlns:a16="http://schemas.microsoft.com/office/drawing/2014/main" id="{6C361853-C16E-D2AE-1FD9-95BB1C70DC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E4CCAD-DCB6-E68F-5AFA-25ECBDAF2D7F}"/>
              </a:ext>
            </a:extLst>
          </p:cNvPr>
          <p:cNvSpPr>
            <a:spLocks noGrp="1"/>
          </p:cNvSpPr>
          <p:nvPr>
            <p:ph type="dt" sz="half" idx="10"/>
          </p:nvPr>
        </p:nvSpPr>
        <p:spPr/>
        <p:txBody>
          <a:bodyPr/>
          <a:lstStyle/>
          <a:p>
            <a:fld id="{0DDD2672-AF2A-4F89-84D0-798B63A5A0EA}" type="datetimeFigureOut">
              <a:rPr lang="en-CA" smtClean="0"/>
              <a:t>2024-05-09</a:t>
            </a:fld>
            <a:endParaRPr lang="en-CA"/>
          </a:p>
        </p:txBody>
      </p:sp>
      <p:sp>
        <p:nvSpPr>
          <p:cNvPr id="6" name="Footer Placeholder 5">
            <a:extLst>
              <a:ext uri="{FF2B5EF4-FFF2-40B4-BE49-F238E27FC236}">
                <a16:creationId xmlns:a16="http://schemas.microsoft.com/office/drawing/2014/main" id="{8D02A610-5E58-0444-C44E-9E02260D11E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BA9B8FE-BA5D-8ED2-B9DC-2DBCC985F645}"/>
              </a:ext>
            </a:extLst>
          </p:cNvPr>
          <p:cNvSpPr>
            <a:spLocks noGrp="1"/>
          </p:cNvSpPr>
          <p:nvPr>
            <p:ph type="sldNum" sz="quarter" idx="12"/>
          </p:nvPr>
        </p:nvSpPr>
        <p:spPr/>
        <p:txBody>
          <a:bodyPr/>
          <a:lstStyle/>
          <a:p>
            <a:fld id="{569FD8CF-8227-46A0-9656-EFD00EDC6968}" type="slidenum">
              <a:rPr lang="en-CA" smtClean="0"/>
              <a:t>‹#›</a:t>
            </a:fld>
            <a:endParaRPr lang="en-CA"/>
          </a:p>
        </p:txBody>
      </p:sp>
      <p:sp>
        <p:nvSpPr>
          <p:cNvPr id="8" name="Title 1">
            <a:extLst>
              <a:ext uri="{FF2B5EF4-FFF2-40B4-BE49-F238E27FC236}">
                <a16:creationId xmlns:a16="http://schemas.microsoft.com/office/drawing/2014/main" id="{D6E1F23E-282B-B62D-8427-DE60F7A6F603}"/>
              </a:ext>
            </a:extLst>
          </p:cNvPr>
          <p:cNvSpPr>
            <a:spLocks noGrp="1"/>
          </p:cNvSpPr>
          <p:nvPr>
            <p:ph type="title"/>
          </p:nvPr>
        </p:nvSpPr>
        <p:spPr>
          <a:xfrm>
            <a:off x="3581400" y="365125"/>
            <a:ext cx="7772400" cy="1325563"/>
          </a:xfrm>
        </p:spPr>
        <p:txBody>
          <a:bodyPr/>
          <a:lstStyle/>
          <a:p>
            <a:r>
              <a:rPr lang="en-US"/>
              <a:t>Click to edit Master title style</a:t>
            </a:r>
            <a:endParaRPr lang="en-CA"/>
          </a:p>
        </p:txBody>
      </p:sp>
    </p:spTree>
    <p:extLst>
      <p:ext uri="{BB962C8B-B14F-4D97-AF65-F5344CB8AC3E}">
        <p14:creationId xmlns:p14="http://schemas.microsoft.com/office/powerpoint/2010/main" val="28786852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54BBC76-5C5B-EFE5-0080-E95133FC0196}"/>
              </a:ext>
            </a:extLst>
          </p:cNvPr>
          <p:cNvSpPr>
            <a:spLocks noGrp="1"/>
          </p:cNvSpPr>
          <p:nvPr>
            <p:ph type="pic" idx="1"/>
          </p:nvPr>
        </p:nvSpPr>
        <p:spPr>
          <a:xfrm>
            <a:off x="5183188" y="2057400"/>
            <a:ext cx="6172200" cy="38036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9232933A-53A9-F458-9CF6-2DC30B6678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7C102-6273-80A4-230A-9AAD763FE457}"/>
              </a:ext>
            </a:extLst>
          </p:cNvPr>
          <p:cNvSpPr>
            <a:spLocks noGrp="1"/>
          </p:cNvSpPr>
          <p:nvPr>
            <p:ph type="dt" sz="half" idx="10"/>
          </p:nvPr>
        </p:nvSpPr>
        <p:spPr/>
        <p:txBody>
          <a:bodyPr/>
          <a:lstStyle/>
          <a:p>
            <a:fld id="{0DDD2672-AF2A-4F89-84D0-798B63A5A0EA}" type="datetimeFigureOut">
              <a:rPr lang="en-CA" smtClean="0"/>
              <a:t>2024-05-09</a:t>
            </a:fld>
            <a:endParaRPr lang="en-CA"/>
          </a:p>
        </p:txBody>
      </p:sp>
      <p:sp>
        <p:nvSpPr>
          <p:cNvPr id="6" name="Footer Placeholder 5">
            <a:extLst>
              <a:ext uri="{FF2B5EF4-FFF2-40B4-BE49-F238E27FC236}">
                <a16:creationId xmlns:a16="http://schemas.microsoft.com/office/drawing/2014/main" id="{FDC1AC2F-30CC-7150-B3CA-F882B842CEA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C3A62F9-254C-9696-75B0-990015E23A6A}"/>
              </a:ext>
            </a:extLst>
          </p:cNvPr>
          <p:cNvSpPr>
            <a:spLocks noGrp="1"/>
          </p:cNvSpPr>
          <p:nvPr>
            <p:ph type="sldNum" sz="quarter" idx="12"/>
          </p:nvPr>
        </p:nvSpPr>
        <p:spPr/>
        <p:txBody>
          <a:bodyPr/>
          <a:lstStyle/>
          <a:p>
            <a:fld id="{569FD8CF-8227-46A0-9656-EFD00EDC6968}" type="slidenum">
              <a:rPr lang="en-CA" smtClean="0"/>
              <a:t>‹#›</a:t>
            </a:fld>
            <a:endParaRPr lang="en-CA"/>
          </a:p>
        </p:txBody>
      </p:sp>
      <p:sp>
        <p:nvSpPr>
          <p:cNvPr id="8" name="Title 1">
            <a:extLst>
              <a:ext uri="{FF2B5EF4-FFF2-40B4-BE49-F238E27FC236}">
                <a16:creationId xmlns:a16="http://schemas.microsoft.com/office/drawing/2014/main" id="{B863DE24-230B-4A55-2678-FEB93BFC1B16}"/>
              </a:ext>
            </a:extLst>
          </p:cNvPr>
          <p:cNvSpPr>
            <a:spLocks noGrp="1"/>
          </p:cNvSpPr>
          <p:nvPr>
            <p:ph type="title"/>
          </p:nvPr>
        </p:nvSpPr>
        <p:spPr>
          <a:xfrm>
            <a:off x="3581400" y="365125"/>
            <a:ext cx="7772400" cy="1325563"/>
          </a:xfrm>
        </p:spPr>
        <p:txBody>
          <a:bodyPr/>
          <a:lstStyle/>
          <a:p>
            <a:r>
              <a:rPr lang="en-US"/>
              <a:t>Click to edit Master title style</a:t>
            </a:r>
            <a:endParaRPr lang="en-CA"/>
          </a:p>
        </p:txBody>
      </p:sp>
    </p:spTree>
    <p:extLst>
      <p:ext uri="{BB962C8B-B14F-4D97-AF65-F5344CB8AC3E}">
        <p14:creationId xmlns:p14="http://schemas.microsoft.com/office/powerpoint/2010/main" val="40106613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D2A15-DAD0-DAFF-E38D-86F7B85364F1}"/>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2296F59-32FC-EA18-069F-43997CA55C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8CAD3F6-6EFB-7863-E662-2D4E29219D09}"/>
              </a:ext>
            </a:extLst>
          </p:cNvPr>
          <p:cNvSpPr>
            <a:spLocks noGrp="1"/>
          </p:cNvSpPr>
          <p:nvPr>
            <p:ph type="dt" sz="half" idx="10"/>
          </p:nvPr>
        </p:nvSpPr>
        <p:spPr/>
        <p:txBody>
          <a:bodyPr/>
          <a:lstStyle/>
          <a:p>
            <a:fld id="{0DDD2672-AF2A-4F89-84D0-798B63A5A0EA}" type="datetimeFigureOut">
              <a:rPr lang="en-CA" smtClean="0"/>
              <a:t>2024-05-09</a:t>
            </a:fld>
            <a:endParaRPr lang="en-CA"/>
          </a:p>
        </p:txBody>
      </p:sp>
      <p:sp>
        <p:nvSpPr>
          <p:cNvPr id="5" name="Footer Placeholder 4">
            <a:extLst>
              <a:ext uri="{FF2B5EF4-FFF2-40B4-BE49-F238E27FC236}">
                <a16:creationId xmlns:a16="http://schemas.microsoft.com/office/drawing/2014/main" id="{7DBEAB6E-EB8C-0FFE-6893-EA90D3D8C67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760FD60-5E55-9F77-2140-7A2DDE9392B2}"/>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15477573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81BA3-A77D-718A-D7D0-EFC6395506A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BD6A98F-A54B-81A4-B029-4DE8766CCC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1B4CEB0-82F2-7E19-3316-684644D29B8B}"/>
              </a:ext>
            </a:extLst>
          </p:cNvPr>
          <p:cNvSpPr>
            <a:spLocks noGrp="1"/>
          </p:cNvSpPr>
          <p:nvPr>
            <p:ph type="dt" sz="half" idx="10"/>
          </p:nvPr>
        </p:nvSpPr>
        <p:spPr/>
        <p:txBody>
          <a:bodyPr/>
          <a:lstStyle/>
          <a:p>
            <a:fld id="{42561F4C-85B0-451D-805C-D84EEDCEA922}" type="datetimeFigureOut">
              <a:rPr lang="en-CA" smtClean="0"/>
              <a:t>2024-05-09</a:t>
            </a:fld>
            <a:endParaRPr lang="en-CA"/>
          </a:p>
        </p:txBody>
      </p:sp>
      <p:sp>
        <p:nvSpPr>
          <p:cNvPr id="5" name="Footer Placeholder 4">
            <a:extLst>
              <a:ext uri="{FF2B5EF4-FFF2-40B4-BE49-F238E27FC236}">
                <a16:creationId xmlns:a16="http://schemas.microsoft.com/office/drawing/2014/main" id="{3E084DAB-7EB8-BEA1-2286-AB99521A261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A3BA3E5-D9CF-EEE8-52D9-DB2EA3CB8C0D}"/>
              </a:ext>
            </a:extLst>
          </p:cNvPr>
          <p:cNvSpPr>
            <a:spLocks noGrp="1"/>
          </p:cNvSpPr>
          <p:nvPr>
            <p:ph type="sldNum" sz="quarter" idx="12"/>
          </p:nvPr>
        </p:nvSpPr>
        <p:spPr/>
        <p:txBody>
          <a:bodyPr/>
          <a:lstStyle/>
          <a:p>
            <a:fld id="{CDCBE88A-8383-47C6-BBC5-3082C6369777}" type="slidenum">
              <a:rPr lang="en-CA" smtClean="0"/>
              <a:t>‹#›</a:t>
            </a:fld>
            <a:endParaRPr lang="en-CA"/>
          </a:p>
        </p:txBody>
      </p:sp>
      <p:sp>
        <p:nvSpPr>
          <p:cNvPr id="7" name="Picture Placeholder 7">
            <a:extLst>
              <a:ext uri="{FF2B5EF4-FFF2-40B4-BE49-F238E27FC236}">
                <a16:creationId xmlns:a16="http://schemas.microsoft.com/office/drawing/2014/main" id="{F6CA9EFD-6EFB-875F-5948-2BE9740513BD}"/>
              </a:ext>
            </a:extLst>
          </p:cNvPr>
          <p:cNvSpPr>
            <a:spLocks noGrp="1"/>
          </p:cNvSpPr>
          <p:nvPr>
            <p:ph type="pic" sz="quarter" idx="13"/>
          </p:nvPr>
        </p:nvSpPr>
        <p:spPr>
          <a:xfrm>
            <a:off x="61451" y="747918"/>
            <a:ext cx="3519949" cy="3667432"/>
          </a:xfrm>
          <a:prstGeom prst="ellipse">
            <a:avLst/>
          </a:prstGeom>
        </p:spPr>
        <p:txBody>
          <a:bodyPr/>
          <a:lstStyle/>
          <a:p>
            <a:endParaRPr lang="en-CA"/>
          </a:p>
        </p:txBody>
      </p:sp>
    </p:spTree>
    <p:extLst>
      <p:ext uri="{BB962C8B-B14F-4D97-AF65-F5344CB8AC3E}">
        <p14:creationId xmlns:p14="http://schemas.microsoft.com/office/powerpoint/2010/main" val="3846982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83293-04D4-A78C-DAEA-EDC29678FF65}"/>
              </a:ext>
            </a:extLst>
          </p:cNvPr>
          <p:cNvSpPr>
            <a:spLocks noGrp="1"/>
          </p:cNvSpPr>
          <p:nvPr>
            <p:ph type="title"/>
          </p:nvPr>
        </p:nvSpPr>
        <p:spPr>
          <a:xfrm>
            <a:off x="5486400" y="1709738"/>
            <a:ext cx="586105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C66D231-07E0-1B60-2C46-253D4C22BB3D}"/>
              </a:ext>
            </a:extLst>
          </p:cNvPr>
          <p:cNvSpPr>
            <a:spLocks noGrp="1"/>
          </p:cNvSpPr>
          <p:nvPr>
            <p:ph type="body" idx="1"/>
          </p:nvPr>
        </p:nvSpPr>
        <p:spPr>
          <a:xfrm>
            <a:off x="5486400" y="4589463"/>
            <a:ext cx="586105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6BEAA9-5714-ECC9-6EA6-96F49A4C1E4B}"/>
              </a:ext>
            </a:extLst>
          </p:cNvPr>
          <p:cNvSpPr>
            <a:spLocks noGrp="1"/>
          </p:cNvSpPr>
          <p:nvPr>
            <p:ph type="dt" sz="half" idx="10"/>
          </p:nvPr>
        </p:nvSpPr>
        <p:spPr/>
        <p:txBody>
          <a:bodyPr/>
          <a:lstStyle/>
          <a:p>
            <a:fld id="{D794FE65-9323-4120-A2E4-06C1EF370475}" type="datetimeFigureOut">
              <a:rPr lang="en-CA" smtClean="0"/>
              <a:t>2024-05-09</a:t>
            </a:fld>
            <a:endParaRPr lang="en-CA"/>
          </a:p>
        </p:txBody>
      </p:sp>
      <p:sp>
        <p:nvSpPr>
          <p:cNvPr id="5" name="Footer Placeholder 4">
            <a:extLst>
              <a:ext uri="{FF2B5EF4-FFF2-40B4-BE49-F238E27FC236}">
                <a16:creationId xmlns:a16="http://schemas.microsoft.com/office/drawing/2014/main" id="{09E82121-9995-4FEC-1811-3EE47609CCA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432BBCB-444B-04BE-A359-FD2E82B29AFB}"/>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1771071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EEB24-7862-7E65-5556-A99F8E578630}"/>
              </a:ext>
            </a:extLst>
          </p:cNvPr>
          <p:cNvSpPr>
            <a:spLocks noGrp="1"/>
          </p:cNvSpPr>
          <p:nvPr>
            <p:ph type="title"/>
          </p:nvPr>
        </p:nvSpPr>
        <p:spPr/>
        <p:txBody>
          <a:bodyPr/>
          <a:lstStyle/>
          <a:p>
            <a:r>
              <a:rPr lang="en-US"/>
              <a:t>Click to edit Master title style</a:t>
            </a:r>
            <a:endParaRPr lang="en-CA"/>
          </a:p>
        </p:txBody>
      </p:sp>
      <p:sp>
        <p:nvSpPr>
          <p:cNvPr id="4" name="Content Placeholder 3">
            <a:extLst>
              <a:ext uri="{FF2B5EF4-FFF2-40B4-BE49-F238E27FC236}">
                <a16:creationId xmlns:a16="http://schemas.microsoft.com/office/drawing/2014/main" id="{F53D7655-D6BE-C7CA-8DF2-389BCB1C4D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36D42F47-BB19-2072-126E-B00A81664838}"/>
              </a:ext>
            </a:extLst>
          </p:cNvPr>
          <p:cNvSpPr>
            <a:spLocks noGrp="1"/>
          </p:cNvSpPr>
          <p:nvPr>
            <p:ph type="dt" sz="half" idx="10"/>
          </p:nvPr>
        </p:nvSpPr>
        <p:spPr/>
        <p:txBody>
          <a:bodyPr/>
          <a:lstStyle/>
          <a:p>
            <a:fld id="{D794FE65-9323-4120-A2E4-06C1EF370475}" type="datetimeFigureOut">
              <a:rPr lang="en-CA" smtClean="0"/>
              <a:t>2024-05-09</a:t>
            </a:fld>
            <a:endParaRPr lang="en-CA"/>
          </a:p>
        </p:txBody>
      </p:sp>
      <p:sp>
        <p:nvSpPr>
          <p:cNvPr id="6" name="Footer Placeholder 5">
            <a:extLst>
              <a:ext uri="{FF2B5EF4-FFF2-40B4-BE49-F238E27FC236}">
                <a16:creationId xmlns:a16="http://schemas.microsoft.com/office/drawing/2014/main" id="{D0A52988-49A8-B38B-1C17-B5C19C7E1E3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18B768D-75BA-F9E0-66F1-3DDAC6D05518}"/>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03078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2E5BD-6AB9-0B8E-AFA4-C61DF9CF1E2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2846F706-BB87-EF6C-E0CE-84867D0C85CA}"/>
              </a:ext>
            </a:extLst>
          </p:cNvPr>
          <p:cNvSpPr>
            <a:spLocks noGrp="1"/>
          </p:cNvSpPr>
          <p:nvPr>
            <p:ph type="dt" sz="half" idx="10"/>
          </p:nvPr>
        </p:nvSpPr>
        <p:spPr/>
        <p:txBody>
          <a:bodyPr/>
          <a:lstStyle/>
          <a:p>
            <a:fld id="{D794FE65-9323-4120-A2E4-06C1EF370475}" type="datetimeFigureOut">
              <a:rPr lang="en-CA" smtClean="0"/>
              <a:t>2024-05-09</a:t>
            </a:fld>
            <a:endParaRPr lang="en-CA"/>
          </a:p>
        </p:txBody>
      </p:sp>
      <p:sp>
        <p:nvSpPr>
          <p:cNvPr id="4" name="Footer Placeholder 3">
            <a:extLst>
              <a:ext uri="{FF2B5EF4-FFF2-40B4-BE49-F238E27FC236}">
                <a16:creationId xmlns:a16="http://schemas.microsoft.com/office/drawing/2014/main" id="{49C72E7C-95F9-313F-79B4-D1C8674661F1}"/>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A6A2154-51F2-3E89-14FE-8638087E2172}"/>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949729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CFD82D-91C9-278F-8C15-BA3F3C606A2C}"/>
              </a:ext>
            </a:extLst>
          </p:cNvPr>
          <p:cNvSpPr>
            <a:spLocks noGrp="1"/>
          </p:cNvSpPr>
          <p:nvPr>
            <p:ph type="dt" sz="half" idx="10"/>
          </p:nvPr>
        </p:nvSpPr>
        <p:spPr/>
        <p:txBody>
          <a:bodyPr/>
          <a:lstStyle/>
          <a:p>
            <a:fld id="{D794FE65-9323-4120-A2E4-06C1EF370475}" type="datetimeFigureOut">
              <a:rPr lang="en-CA" smtClean="0"/>
              <a:t>2024-05-09</a:t>
            </a:fld>
            <a:endParaRPr lang="en-CA"/>
          </a:p>
        </p:txBody>
      </p:sp>
      <p:sp>
        <p:nvSpPr>
          <p:cNvPr id="3" name="Footer Placeholder 2">
            <a:extLst>
              <a:ext uri="{FF2B5EF4-FFF2-40B4-BE49-F238E27FC236}">
                <a16:creationId xmlns:a16="http://schemas.microsoft.com/office/drawing/2014/main" id="{16649C8C-B79E-56FA-9367-C7BD8998330E}"/>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50550D87-2B3D-1855-83DE-5DC8478449A1}"/>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2535125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6232F-EBBE-C1A0-63D2-8218D5336200}"/>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7519424-61BA-DB67-4322-81F56C3A8F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CE0AB4D-12B7-7657-16CB-0184B4EA464A}"/>
              </a:ext>
            </a:extLst>
          </p:cNvPr>
          <p:cNvSpPr>
            <a:spLocks noGrp="1"/>
          </p:cNvSpPr>
          <p:nvPr>
            <p:ph type="dt" sz="half" idx="10"/>
          </p:nvPr>
        </p:nvSpPr>
        <p:spPr/>
        <p:txBody>
          <a:bodyPr/>
          <a:lstStyle/>
          <a:p>
            <a:fld id="{D794FE65-9323-4120-A2E4-06C1EF370475}" type="datetimeFigureOut">
              <a:rPr lang="en-CA" smtClean="0"/>
              <a:t>2024-05-09</a:t>
            </a:fld>
            <a:endParaRPr lang="en-CA"/>
          </a:p>
        </p:txBody>
      </p:sp>
      <p:sp>
        <p:nvSpPr>
          <p:cNvPr id="5" name="Footer Placeholder 4">
            <a:extLst>
              <a:ext uri="{FF2B5EF4-FFF2-40B4-BE49-F238E27FC236}">
                <a16:creationId xmlns:a16="http://schemas.microsoft.com/office/drawing/2014/main" id="{B89A5E2C-37E2-B782-FE3B-B9742379500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936826A-C45F-8FB1-253E-F1C098050C9C}"/>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889995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60295A-E6C1-843B-4CF8-D458DFCC535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EF38A19-B04C-2D3D-4F92-B897F37CA9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C782365-8A19-DB78-2616-024709ACC2A3}"/>
              </a:ext>
            </a:extLst>
          </p:cNvPr>
          <p:cNvSpPr>
            <a:spLocks noGrp="1"/>
          </p:cNvSpPr>
          <p:nvPr>
            <p:ph type="dt" sz="half" idx="10"/>
          </p:nvPr>
        </p:nvSpPr>
        <p:spPr/>
        <p:txBody>
          <a:bodyPr/>
          <a:lstStyle/>
          <a:p>
            <a:fld id="{D794FE65-9323-4120-A2E4-06C1EF370475}" type="datetimeFigureOut">
              <a:rPr lang="en-CA" smtClean="0"/>
              <a:t>2024-05-09</a:t>
            </a:fld>
            <a:endParaRPr lang="en-CA"/>
          </a:p>
        </p:txBody>
      </p:sp>
      <p:sp>
        <p:nvSpPr>
          <p:cNvPr id="5" name="Footer Placeholder 4">
            <a:extLst>
              <a:ext uri="{FF2B5EF4-FFF2-40B4-BE49-F238E27FC236}">
                <a16:creationId xmlns:a16="http://schemas.microsoft.com/office/drawing/2014/main" id="{B10FA6E4-EDDD-451C-FC8A-3341857E41A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74E5B6C-4829-54D7-A436-C741B701D6F8}"/>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95292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C9D71-487E-6B87-BAE0-482262E92B9C}"/>
              </a:ext>
            </a:extLst>
          </p:cNvPr>
          <p:cNvSpPr>
            <a:spLocks noGrp="1"/>
          </p:cNvSpPr>
          <p:nvPr>
            <p:ph type="ctrTitle"/>
          </p:nvPr>
        </p:nvSpPr>
        <p:spPr>
          <a:xfrm>
            <a:off x="5260258" y="1122363"/>
            <a:ext cx="5407742" cy="2387600"/>
          </a:xfrm>
        </p:spPr>
        <p:txBody>
          <a:bodyPr anchor="b"/>
          <a:lstStyle>
            <a:lvl1pPr algn="ctr">
              <a:defRPr sz="6000"/>
            </a:lvl1pPr>
          </a:lstStyle>
          <a:p>
            <a:r>
              <a:rPr lang="en-US" dirty="0"/>
              <a:t>Click to edit Master title style</a:t>
            </a:r>
            <a:endParaRPr lang="en-CA" dirty="0"/>
          </a:p>
        </p:txBody>
      </p:sp>
      <p:sp>
        <p:nvSpPr>
          <p:cNvPr id="3" name="Subtitle 2">
            <a:extLst>
              <a:ext uri="{FF2B5EF4-FFF2-40B4-BE49-F238E27FC236}">
                <a16:creationId xmlns:a16="http://schemas.microsoft.com/office/drawing/2014/main" id="{7237F075-FD9C-AF23-3D6A-00FF0031A21D}"/>
              </a:ext>
            </a:extLst>
          </p:cNvPr>
          <p:cNvSpPr>
            <a:spLocks noGrp="1"/>
          </p:cNvSpPr>
          <p:nvPr>
            <p:ph type="subTitle" idx="1"/>
          </p:nvPr>
        </p:nvSpPr>
        <p:spPr>
          <a:xfrm>
            <a:off x="5260256" y="3602038"/>
            <a:ext cx="540774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7C6EC862-738D-CF8B-2BCA-D3C5F74F98A6}"/>
              </a:ext>
            </a:extLst>
          </p:cNvPr>
          <p:cNvSpPr>
            <a:spLocks noGrp="1"/>
          </p:cNvSpPr>
          <p:nvPr>
            <p:ph type="dt" sz="half" idx="10"/>
          </p:nvPr>
        </p:nvSpPr>
        <p:spPr/>
        <p:txBody>
          <a:bodyPr/>
          <a:lstStyle/>
          <a:p>
            <a:fld id="{42561F4C-85B0-451D-805C-D84EEDCEA922}" type="datetimeFigureOut">
              <a:rPr lang="en-CA" smtClean="0"/>
              <a:t>2024-05-09</a:t>
            </a:fld>
            <a:endParaRPr lang="en-CA"/>
          </a:p>
        </p:txBody>
      </p:sp>
      <p:sp>
        <p:nvSpPr>
          <p:cNvPr id="5" name="Footer Placeholder 4">
            <a:extLst>
              <a:ext uri="{FF2B5EF4-FFF2-40B4-BE49-F238E27FC236}">
                <a16:creationId xmlns:a16="http://schemas.microsoft.com/office/drawing/2014/main" id="{B9F60395-EC7F-3816-8E5B-981C2E1FD84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22D965E-D919-24E2-AE96-3AF59B10ABE6}"/>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104249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4.sv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sv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 Id="rId14" Type="http://schemas.openxmlformats.org/officeDocument/2006/relationships/image" Target="../media/image5.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image" Target="../media/image6.jp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10" Type="http://schemas.openxmlformats.org/officeDocument/2006/relationships/image" Target="../media/image6.jpg"/><Relationship Id="rId4" Type="http://schemas.openxmlformats.org/officeDocument/2006/relationships/slideLayout" Target="../slideLayouts/slideLayout19.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theme" Target="../theme/theme4.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77AD77-7655-CA2B-7756-FA30570F5317}"/>
              </a:ext>
            </a:extLst>
          </p:cNvPr>
          <p:cNvSpPr>
            <a:spLocks noGrp="1"/>
          </p:cNvSpPr>
          <p:nvPr>
            <p:ph type="title"/>
          </p:nvPr>
        </p:nvSpPr>
        <p:spPr>
          <a:xfrm>
            <a:off x="5423891" y="365125"/>
            <a:ext cx="5929908" cy="1325563"/>
          </a:xfrm>
          <a:prstGeom prst="rect">
            <a:avLst/>
          </a:prstGeom>
        </p:spPr>
        <p:txBody>
          <a:bodyPr vert="horz" lIns="91440" tIns="45720" rIns="91440" bIns="45720" rtlCol="0" anchor="ctr">
            <a:normAutofit/>
          </a:bodyPr>
          <a:lstStyle/>
          <a:p>
            <a:r>
              <a:rPr lang="en-US" dirty="0"/>
              <a:t>Click to edit Master title style</a:t>
            </a:r>
            <a:endParaRPr lang="en-CA" dirty="0"/>
          </a:p>
        </p:txBody>
      </p:sp>
      <p:sp>
        <p:nvSpPr>
          <p:cNvPr id="3" name="Text Placeholder 2">
            <a:extLst>
              <a:ext uri="{FF2B5EF4-FFF2-40B4-BE49-F238E27FC236}">
                <a16:creationId xmlns:a16="http://schemas.microsoft.com/office/drawing/2014/main" id="{0D472F88-BF3A-C89E-E953-55A4F06EBE73}"/>
              </a:ext>
            </a:extLst>
          </p:cNvPr>
          <p:cNvSpPr>
            <a:spLocks noGrp="1"/>
          </p:cNvSpPr>
          <p:nvPr>
            <p:ph type="body" idx="1"/>
          </p:nvPr>
        </p:nvSpPr>
        <p:spPr>
          <a:xfrm>
            <a:off x="5423892" y="1825625"/>
            <a:ext cx="5929908"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CF74454E-B531-AA0F-001D-64DD1BBDC9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794FE65-9323-4120-A2E4-06C1EF370475}" type="datetimeFigureOut">
              <a:rPr lang="en-CA" smtClean="0"/>
              <a:t>2024-05-09</a:t>
            </a:fld>
            <a:endParaRPr lang="en-CA"/>
          </a:p>
        </p:txBody>
      </p:sp>
      <p:sp>
        <p:nvSpPr>
          <p:cNvPr id="5" name="Footer Placeholder 4">
            <a:extLst>
              <a:ext uri="{FF2B5EF4-FFF2-40B4-BE49-F238E27FC236}">
                <a16:creationId xmlns:a16="http://schemas.microsoft.com/office/drawing/2014/main" id="{0B4E5C5E-2286-2D41-5E3B-A4AB047120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A50EA24B-DD79-ED0C-A71E-A41CB4ACCF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089E9BD-68F3-4C38-9AE2-1F285D6952D2}" type="slidenum">
              <a:rPr lang="en-CA" smtClean="0"/>
              <a:t>‹#›</a:t>
            </a:fld>
            <a:endParaRPr lang="en-CA"/>
          </a:p>
        </p:txBody>
      </p:sp>
      <p:grpSp>
        <p:nvGrpSpPr>
          <p:cNvPr id="28" name="Group 2">
            <a:extLst>
              <a:ext uri="{FF2B5EF4-FFF2-40B4-BE49-F238E27FC236}">
                <a16:creationId xmlns:a16="http://schemas.microsoft.com/office/drawing/2014/main" id="{4BBD7EB9-221A-E469-39F1-3B543D3C138D}"/>
              </a:ext>
            </a:extLst>
          </p:cNvPr>
          <p:cNvGrpSpPr/>
          <p:nvPr userDrawn="1"/>
        </p:nvGrpSpPr>
        <p:grpSpPr>
          <a:xfrm>
            <a:off x="540031" y="1681103"/>
            <a:ext cx="4010376" cy="4010376"/>
            <a:chOff x="0" y="0"/>
            <a:chExt cx="837653" cy="837653"/>
          </a:xfrm>
        </p:grpSpPr>
        <p:sp>
          <p:nvSpPr>
            <p:cNvPr id="29" name="Freeform 3">
              <a:extLst>
                <a:ext uri="{FF2B5EF4-FFF2-40B4-BE49-F238E27FC236}">
                  <a16:creationId xmlns:a16="http://schemas.microsoft.com/office/drawing/2014/main" id="{230B95E3-2FE0-D8A6-69D0-B8BBCDBE4F48}"/>
                </a:ext>
              </a:extLst>
            </p:cNvPr>
            <p:cNvSpPr/>
            <p:nvPr/>
          </p:nvSpPr>
          <p:spPr>
            <a:xfrm>
              <a:off x="0" y="0"/>
              <a:ext cx="837653" cy="837653"/>
            </a:xfrm>
            <a:custGeom>
              <a:avLst/>
              <a:gdLst/>
              <a:ahLst/>
              <a:cxnLst/>
              <a:rect l="l" t="t" r="r" b="b"/>
              <a:pathLst>
                <a:path w="837653" h="837653">
                  <a:moveTo>
                    <a:pt x="418826" y="0"/>
                  </a:moveTo>
                  <a:cubicBezTo>
                    <a:pt x="187515" y="0"/>
                    <a:pt x="0" y="187515"/>
                    <a:pt x="0" y="418826"/>
                  </a:cubicBezTo>
                  <a:cubicBezTo>
                    <a:pt x="0" y="650138"/>
                    <a:pt x="187515" y="837653"/>
                    <a:pt x="418826" y="837653"/>
                  </a:cubicBezTo>
                  <a:cubicBezTo>
                    <a:pt x="650138" y="837653"/>
                    <a:pt x="837653" y="650138"/>
                    <a:pt x="837653" y="418826"/>
                  </a:cubicBezTo>
                  <a:cubicBezTo>
                    <a:pt x="837653" y="187515"/>
                    <a:pt x="650138" y="0"/>
                    <a:pt x="418826" y="0"/>
                  </a:cubicBezTo>
                  <a:close/>
                </a:path>
              </a:pathLst>
            </a:custGeom>
            <a:solidFill>
              <a:srgbClr val="747880"/>
            </a:solidFill>
          </p:spPr>
          <p:txBody>
            <a:bodyPr/>
            <a:lstStyle/>
            <a:p>
              <a:endParaRPr lang="en-CA"/>
            </a:p>
          </p:txBody>
        </p:sp>
        <p:sp>
          <p:nvSpPr>
            <p:cNvPr id="30" name="TextBox 4">
              <a:extLst>
                <a:ext uri="{FF2B5EF4-FFF2-40B4-BE49-F238E27FC236}">
                  <a16:creationId xmlns:a16="http://schemas.microsoft.com/office/drawing/2014/main" id="{C5A47680-A9C5-694F-5784-E3C060CE2E36}"/>
                </a:ext>
              </a:extLst>
            </p:cNvPr>
            <p:cNvSpPr txBox="1"/>
            <p:nvPr/>
          </p:nvSpPr>
          <p:spPr>
            <a:xfrm>
              <a:off x="78530" y="21380"/>
              <a:ext cx="680593" cy="737743"/>
            </a:xfrm>
            <a:prstGeom prst="rect">
              <a:avLst/>
            </a:prstGeom>
          </p:spPr>
          <p:txBody>
            <a:bodyPr lIns="50800" tIns="50800" rIns="50800" bIns="50800" rtlCol="0" anchor="ctr"/>
            <a:lstStyle/>
            <a:p>
              <a:pPr algn="ctr">
                <a:lnSpc>
                  <a:spcPts val="2659"/>
                </a:lnSpc>
              </a:pPr>
              <a:endParaRPr/>
            </a:p>
          </p:txBody>
        </p:sp>
      </p:grpSp>
      <p:grpSp>
        <p:nvGrpSpPr>
          <p:cNvPr id="31" name="Group 7">
            <a:extLst>
              <a:ext uri="{FF2B5EF4-FFF2-40B4-BE49-F238E27FC236}">
                <a16:creationId xmlns:a16="http://schemas.microsoft.com/office/drawing/2014/main" id="{6741029C-CE16-C2D4-0E87-3AC352DD9FB1}"/>
              </a:ext>
            </a:extLst>
          </p:cNvPr>
          <p:cNvGrpSpPr/>
          <p:nvPr userDrawn="1"/>
        </p:nvGrpSpPr>
        <p:grpSpPr>
          <a:xfrm>
            <a:off x="795954" y="2080506"/>
            <a:ext cx="3415451" cy="3254821"/>
            <a:chOff x="0" y="0"/>
            <a:chExt cx="852913" cy="812800"/>
          </a:xfrm>
        </p:grpSpPr>
        <p:sp>
          <p:nvSpPr>
            <p:cNvPr id="32" name="Freeform 8">
              <a:extLst>
                <a:ext uri="{FF2B5EF4-FFF2-40B4-BE49-F238E27FC236}">
                  <a16:creationId xmlns:a16="http://schemas.microsoft.com/office/drawing/2014/main" id="{30E52EF0-8AAF-B467-9CE1-27104CAF4FF9}"/>
                </a:ext>
              </a:extLst>
            </p:cNvPr>
            <p:cNvSpPr/>
            <p:nvPr/>
          </p:nvSpPr>
          <p:spPr>
            <a:xfrm>
              <a:off x="0" y="0"/>
              <a:ext cx="852913" cy="812800"/>
            </a:xfrm>
            <a:custGeom>
              <a:avLst/>
              <a:gdLst/>
              <a:ahLst/>
              <a:cxnLst/>
              <a:rect l="l" t="t" r="r" b="b"/>
              <a:pathLst>
                <a:path w="852913" h="812800">
                  <a:moveTo>
                    <a:pt x="426456" y="0"/>
                  </a:moveTo>
                  <a:cubicBezTo>
                    <a:pt x="190931" y="0"/>
                    <a:pt x="0" y="181951"/>
                    <a:pt x="0" y="406400"/>
                  </a:cubicBezTo>
                  <a:cubicBezTo>
                    <a:pt x="0" y="630849"/>
                    <a:pt x="190931" y="812800"/>
                    <a:pt x="426456" y="812800"/>
                  </a:cubicBezTo>
                  <a:cubicBezTo>
                    <a:pt x="661982" y="812800"/>
                    <a:pt x="852913" y="630849"/>
                    <a:pt x="852913" y="406400"/>
                  </a:cubicBezTo>
                  <a:cubicBezTo>
                    <a:pt x="852913" y="181951"/>
                    <a:pt x="661982" y="0"/>
                    <a:pt x="426456" y="0"/>
                  </a:cubicBezTo>
                  <a:close/>
                </a:path>
              </a:pathLst>
            </a:custGeom>
            <a:solidFill>
              <a:srgbClr val="FFFFFF"/>
            </a:solidFill>
          </p:spPr>
          <p:txBody>
            <a:bodyPr/>
            <a:lstStyle/>
            <a:p>
              <a:endParaRPr lang="en-CA"/>
            </a:p>
          </p:txBody>
        </p:sp>
        <p:sp>
          <p:nvSpPr>
            <p:cNvPr id="33" name="TextBox 9">
              <a:extLst>
                <a:ext uri="{FF2B5EF4-FFF2-40B4-BE49-F238E27FC236}">
                  <a16:creationId xmlns:a16="http://schemas.microsoft.com/office/drawing/2014/main" id="{D0643B4D-972B-146B-438A-D20EACC60A65}"/>
                </a:ext>
              </a:extLst>
            </p:cNvPr>
            <p:cNvSpPr txBox="1"/>
            <p:nvPr/>
          </p:nvSpPr>
          <p:spPr>
            <a:xfrm>
              <a:off x="79961" y="19050"/>
              <a:ext cx="692992" cy="717550"/>
            </a:xfrm>
            <a:prstGeom prst="rect">
              <a:avLst/>
            </a:prstGeom>
          </p:spPr>
          <p:txBody>
            <a:bodyPr lIns="50800" tIns="50800" rIns="50800" bIns="50800" rtlCol="0" anchor="ctr"/>
            <a:lstStyle/>
            <a:p>
              <a:pPr algn="ctr">
                <a:lnSpc>
                  <a:spcPts val="2659"/>
                </a:lnSpc>
              </a:pPr>
              <a:endParaRPr/>
            </a:p>
          </p:txBody>
        </p:sp>
      </p:grpSp>
      <p:sp>
        <p:nvSpPr>
          <p:cNvPr id="34" name="Freeform 10">
            <a:extLst>
              <a:ext uri="{FF2B5EF4-FFF2-40B4-BE49-F238E27FC236}">
                <a16:creationId xmlns:a16="http://schemas.microsoft.com/office/drawing/2014/main" id="{D9F25249-2D81-A07F-C485-CFE88EB6A090}"/>
              </a:ext>
            </a:extLst>
          </p:cNvPr>
          <p:cNvSpPr/>
          <p:nvPr userDrawn="1"/>
        </p:nvSpPr>
        <p:spPr>
          <a:xfrm rot="-10800000">
            <a:off x="2523087" y="1118637"/>
            <a:ext cx="2584078" cy="5168156"/>
          </a:xfrm>
          <a:custGeom>
            <a:avLst/>
            <a:gdLst/>
            <a:ahLst/>
            <a:cxnLst/>
            <a:rect l="l" t="t" r="r" b="b"/>
            <a:pathLst>
              <a:path w="4392637" h="8785274">
                <a:moveTo>
                  <a:pt x="0" y="0"/>
                </a:moveTo>
                <a:lnTo>
                  <a:pt x="4392637" y="0"/>
                </a:lnTo>
                <a:lnTo>
                  <a:pt x="4392637" y="8785274"/>
                </a:lnTo>
                <a:lnTo>
                  <a:pt x="0" y="8785274"/>
                </a:lnTo>
                <a:lnTo>
                  <a:pt x="0" y="0"/>
                </a:lnTo>
                <a:close/>
              </a:path>
            </a:pathLst>
          </a:custGeom>
          <a:blipFill>
            <a:blip r:embed="rId10">
              <a:duotone>
                <a:schemeClr val="accent5">
                  <a:shade val="45000"/>
                  <a:satMod val="135000"/>
                </a:schemeClr>
                <a:prstClr val="white"/>
              </a:duotone>
              <a:extLst>
                <a:ext uri="{96DAC541-7B7A-43D3-8B79-37D633B846F1}">
                  <asvg:svgBlip xmlns:asvg="http://schemas.microsoft.com/office/drawing/2016/SVG/main" r:embed="rId11"/>
                </a:ext>
              </a:extLst>
            </a:blip>
            <a:stretch>
              <a:fillRect/>
            </a:stretch>
          </a:blipFill>
        </p:spPr>
        <p:txBody>
          <a:bodyPr/>
          <a:lstStyle/>
          <a:p>
            <a:endParaRPr lang="en-CA" dirty="0"/>
          </a:p>
        </p:txBody>
      </p:sp>
      <p:sp>
        <p:nvSpPr>
          <p:cNvPr id="35" name="Freeform 11">
            <a:extLst>
              <a:ext uri="{FF2B5EF4-FFF2-40B4-BE49-F238E27FC236}">
                <a16:creationId xmlns:a16="http://schemas.microsoft.com/office/drawing/2014/main" id="{66FEEC83-7EA8-31BB-D6BC-F5E467F6A42D}"/>
              </a:ext>
            </a:extLst>
          </p:cNvPr>
          <p:cNvSpPr/>
          <p:nvPr userDrawn="1"/>
        </p:nvSpPr>
        <p:spPr>
          <a:xfrm rot="-5400000">
            <a:off x="-1060174" y="3296491"/>
            <a:ext cx="3002263" cy="881915"/>
          </a:xfrm>
          <a:custGeom>
            <a:avLst/>
            <a:gdLst/>
            <a:ahLst/>
            <a:cxnLst/>
            <a:rect l="l" t="t" r="r" b="b"/>
            <a:pathLst>
              <a:path w="5103504" h="1499154">
                <a:moveTo>
                  <a:pt x="0" y="0"/>
                </a:moveTo>
                <a:lnTo>
                  <a:pt x="5103504" y="0"/>
                </a:lnTo>
                <a:lnTo>
                  <a:pt x="5103504" y="1499154"/>
                </a:lnTo>
                <a:lnTo>
                  <a:pt x="0" y="1499154"/>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en-CA"/>
          </a:p>
        </p:txBody>
      </p:sp>
      <p:grpSp>
        <p:nvGrpSpPr>
          <p:cNvPr id="36" name="Group 12">
            <a:extLst>
              <a:ext uri="{FF2B5EF4-FFF2-40B4-BE49-F238E27FC236}">
                <a16:creationId xmlns:a16="http://schemas.microsoft.com/office/drawing/2014/main" id="{A7D46386-D9D0-2421-6B89-4E3933365DA7}"/>
              </a:ext>
            </a:extLst>
          </p:cNvPr>
          <p:cNvGrpSpPr/>
          <p:nvPr userDrawn="1"/>
        </p:nvGrpSpPr>
        <p:grpSpPr>
          <a:xfrm>
            <a:off x="752711" y="2058285"/>
            <a:ext cx="254161" cy="254161"/>
            <a:chOff x="0" y="0"/>
            <a:chExt cx="812800" cy="812800"/>
          </a:xfrm>
        </p:grpSpPr>
        <p:sp>
          <p:nvSpPr>
            <p:cNvPr id="37" name="Freeform 13">
              <a:extLst>
                <a:ext uri="{FF2B5EF4-FFF2-40B4-BE49-F238E27FC236}">
                  <a16:creationId xmlns:a16="http://schemas.microsoft.com/office/drawing/2014/main" id="{9B08BDB2-C2F4-7FAD-5B71-87E4F4CB39A6}"/>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38" name="TextBox 14">
              <a:extLst>
                <a:ext uri="{FF2B5EF4-FFF2-40B4-BE49-F238E27FC236}">
                  <a16:creationId xmlns:a16="http://schemas.microsoft.com/office/drawing/2014/main" id="{BEFD542B-57FE-EE84-8A84-BA9749525F20}"/>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39" name="Group 15">
            <a:extLst>
              <a:ext uri="{FF2B5EF4-FFF2-40B4-BE49-F238E27FC236}">
                <a16:creationId xmlns:a16="http://schemas.microsoft.com/office/drawing/2014/main" id="{D55E219D-9F9A-4DD3-2E09-B116254FFB78}"/>
              </a:ext>
            </a:extLst>
          </p:cNvPr>
          <p:cNvGrpSpPr/>
          <p:nvPr userDrawn="1"/>
        </p:nvGrpSpPr>
        <p:grpSpPr>
          <a:xfrm>
            <a:off x="711119" y="5120151"/>
            <a:ext cx="254161" cy="254161"/>
            <a:chOff x="0" y="0"/>
            <a:chExt cx="812800" cy="812800"/>
          </a:xfrm>
        </p:grpSpPr>
        <p:sp>
          <p:nvSpPr>
            <p:cNvPr id="40" name="Freeform 16">
              <a:extLst>
                <a:ext uri="{FF2B5EF4-FFF2-40B4-BE49-F238E27FC236}">
                  <a16:creationId xmlns:a16="http://schemas.microsoft.com/office/drawing/2014/main" id="{3C409C03-826F-8043-9B5B-E0871D7DA85C}"/>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41" name="TextBox 17">
              <a:extLst>
                <a:ext uri="{FF2B5EF4-FFF2-40B4-BE49-F238E27FC236}">
                  <a16:creationId xmlns:a16="http://schemas.microsoft.com/office/drawing/2014/main" id="{D3017DA2-82F7-3D7E-E826-C54DF7EECCBB}"/>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42" name="Group 18">
            <a:extLst>
              <a:ext uri="{FF2B5EF4-FFF2-40B4-BE49-F238E27FC236}">
                <a16:creationId xmlns:a16="http://schemas.microsoft.com/office/drawing/2014/main" id="{04E6985B-128C-0BB6-B1E2-83843249A065}"/>
              </a:ext>
            </a:extLst>
          </p:cNvPr>
          <p:cNvGrpSpPr/>
          <p:nvPr userDrawn="1"/>
        </p:nvGrpSpPr>
        <p:grpSpPr>
          <a:xfrm>
            <a:off x="-207450" y="5863554"/>
            <a:ext cx="1531610" cy="1531610"/>
            <a:chOff x="0" y="0"/>
            <a:chExt cx="812800" cy="812800"/>
          </a:xfrm>
        </p:grpSpPr>
        <p:sp>
          <p:nvSpPr>
            <p:cNvPr id="43" name="Freeform 19">
              <a:extLst>
                <a:ext uri="{FF2B5EF4-FFF2-40B4-BE49-F238E27FC236}">
                  <a16:creationId xmlns:a16="http://schemas.microsoft.com/office/drawing/2014/main" id="{E75F6126-DFE3-4919-F446-E0F93CEFDEEF}"/>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chemeClr val="accent5"/>
            </a:solidFill>
          </p:spPr>
          <p:txBody>
            <a:bodyPr/>
            <a:lstStyle/>
            <a:p>
              <a:endParaRPr lang="en-CA" dirty="0"/>
            </a:p>
          </p:txBody>
        </p:sp>
        <p:sp>
          <p:nvSpPr>
            <p:cNvPr id="44" name="TextBox 20">
              <a:extLst>
                <a:ext uri="{FF2B5EF4-FFF2-40B4-BE49-F238E27FC236}">
                  <a16:creationId xmlns:a16="http://schemas.microsoft.com/office/drawing/2014/main" id="{E932C69C-8991-8E0C-58A5-D5BE595D2551}"/>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45" name="Group 21">
            <a:extLst>
              <a:ext uri="{FF2B5EF4-FFF2-40B4-BE49-F238E27FC236}">
                <a16:creationId xmlns:a16="http://schemas.microsoft.com/office/drawing/2014/main" id="{477D148D-FFA0-C081-C397-ED669174D430}"/>
              </a:ext>
            </a:extLst>
          </p:cNvPr>
          <p:cNvGrpSpPr/>
          <p:nvPr userDrawn="1"/>
        </p:nvGrpSpPr>
        <p:grpSpPr>
          <a:xfrm>
            <a:off x="822394" y="452127"/>
            <a:ext cx="897151" cy="897151"/>
            <a:chOff x="0" y="0"/>
            <a:chExt cx="812800" cy="812800"/>
          </a:xfrm>
        </p:grpSpPr>
        <p:sp>
          <p:nvSpPr>
            <p:cNvPr id="46" name="Freeform 22">
              <a:extLst>
                <a:ext uri="{FF2B5EF4-FFF2-40B4-BE49-F238E27FC236}">
                  <a16:creationId xmlns:a16="http://schemas.microsoft.com/office/drawing/2014/main" id="{05AFD7F4-C5F5-4F08-19D1-3E5A7C05609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chemeClr val="accent5"/>
            </a:solidFill>
            <a:ln>
              <a:solidFill>
                <a:schemeClr val="accent5"/>
              </a:solidFill>
            </a:ln>
          </p:spPr>
          <p:txBody>
            <a:bodyPr/>
            <a:lstStyle/>
            <a:p>
              <a:endParaRPr lang="en-CA" dirty="0"/>
            </a:p>
          </p:txBody>
        </p:sp>
        <p:sp>
          <p:nvSpPr>
            <p:cNvPr id="47" name="TextBox 23">
              <a:extLst>
                <a:ext uri="{FF2B5EF4-FFF2-40B4-BE49-F238E27FC236}">
                  <a16:creationId xmlns:a16="http://schemas.microsoft.com/office/drawing/2014/main" id="{A27E3594-4881-8C9A-60D3-3FF3D9C3FC94}"/>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48" name="Group 24">
            <a:extLst>
              <a:ext uri="{FF2B5EF4-FFF2-40B4-BE49-F238E27FC236}">
                <a16:creationId xmlns:a16="http://schemas.microsoft.com/office/drawing/2014/main" id="{43A50E92-AE68-2F9D-2DD9-44E203921C0A}"/>
              </a:ext>
            </a:extLst>
          </p:cNvPr>
          <p:cNvGrpSpPr/>
          <p:nvPr userDrawn="1"/>
        </p:nvGrpSpPr>
        <p:grpSpPr>
          <a:xfrm>
            <a:off x="4867133" y="5664054"/>
            <a:ext cx="365125" cy="365125"/>
            <a:chOff x="0" y="0"/>
            <a:chExt cx="812800" cy="812800"/>
          </a:xfrm>
        </p:grpSpPr>
        <p:sp>
          <p:nvSpPr>
            <p:cNvPr id="49" name="Freeform 25">
              <a:extLst>
                <a:ext uri="{FF2B5EF4-FFF2-40B4-BE49-F238E27FC236}">
                  <a16:creationId xmlns:a16="http://schemas.microsoft.com/office/drawing/2014/main" id="{403221D5-DD5C-DC4B-5574-95F0B376EEB6}"/>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chemeClr val="accent5"/>
            </a:solidFill>
          </p:spPr>
          <p:txBody>
            <a:bodyPr/>
            <a:lstStyle/>
            <a:p>
              <a:endParaRPr lang="en-CA" dirty="0"/>
            </a:p>
          </p:txBody>
        </p:sp>
        <p:sp>
          <p:nvSpPr>
            <p:cNvPr id="50" name="TextBox 26">
              <a:extLst>
                <a:ext uri="{FF2B5EF4-FFF2-40B4-BE49-F238E27FC236}">
                  <a16:creationId xmlns:a16="http://schemas.microsoft.com/office/drawing/2014/main" id="{C9FCD8EB-338D-ADEA-D773-B9C8B3B1CA98}"/>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51" name="Group 27">
            <a:extLst>
              <a:ext uri="{FF2B5EF4-FFF2-40B4-BE49-F238E27FC236}">
                <a16:creationId xmlns:a16="http://schemas.microsoft.com/office/drawing/2014/main" id="{18551127-CFAA-E5FD-D8B2-3F035AD9D3A3}"/>
              </a:ext>
            </a:extLst>
          </p:cNvPr>
          <p:cNvGrpSpPr/>
          <p:nvPr userDrawn="1"/>
        </p:nvGrpSpPr>
        <p:grpSpPr>
          <a:xfrm>
            <a:off x="3412117" y="-572770"/>
            <a:ext cx="1499857" cy="1499857"/>
            <a:chOff x="0" y="0"/>
            <a:chExt cx="812800" cy="812800"/>
          </a:xfrm>
        </p:grpSpPr>
        <p:sp>
          <p:nvSpPr>
            <p:cNvPr id="52" name="Freeform 28">
              <a:extLst>
                <a:ext uri="{FF2B5EF4-FFF2-40B4-BE49-F238E27FC236}">
                  <a16:creationId xmlns:a16="http://schemas.microsoft.com/office/drawing/2014/main" id="{2ABFE607-ED7E-0330-2BCD-A82540AF841D}"/>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53" name="TextBox 29">
              <a:extLst>
                <a:ext uri="{FF2B5EF4-FFF2-40B4-BE49-F238E27FC236}">
                  <a16:creationId xmlns:a16="http://schemas.microsoft.com/office/drawing/2014/main" id="{AFEB4848-8D1D-A473-1FD2-8F685F48FA74}"/>
                </a:ext>
              </a:extLst>
            </p:cNvPr>
            <p:cNvSpPr txBox="1"/>
            <p:nvPr/>
          </p:nvSpPr>
          <p:spPr>
            <a:xfrm>
              <a:off x="76200" y="19050"/>
              <a:ext cx="660400" cy="717550"/>
            </a:xfrm>
            <a:prstGeom prst="rect">
              <a:avLst/>
            </a:prstGeom>
          </p:spPr>
          <p:txBody>
            <a:bodyPr lIns="50800" tIns="50800" rIns="50800" bIns="50800" rtlCol="0" anchor="ctr"/>
            <a:lstStyle/>
            <a:p>
              <a:pPr algn="ctr">
                <a:lnSpc>
                  <a:spcPts val="2799"/>
                </a:lnSpc>
              </a:pPr>
              <a:endParaRPr/>
            </a:p>
          </p:txBody>
        </p:sp>
      </p:grpSp>
      <p:sp>
        <p:nvSpPr>
          <p:cNvPr id="55" name="Freeform 31">
            <a:extLst>
              <a:ext uri="{FF2B5EF4-FFF2-40B4-BE49-F238E27FC236}">
                <a16:creationId xmlns:a16="http://schemas.microsoft.com/office/drawing/2014/main" id="{AB6C6189-64B7-6983-3829-F03D2F7C6A9B}"/>
              </a:ext>
            </a:extLst>
          </p:cNvPr>
          <p:cNvSpPr/>
          <p:nvPr userDrawn="1"/>
        </p:nvSpPr>
        <p:spPr>
          <a:xfrm>
            <a:off x="901888" y="3320844"/>
            <a:ext cx="3117070" cy="865853"/>
          </a:xfrm>
          <a:custGeom>
            <a:avLst/>
            <a:gdLst/>
            <a:ahLst/>
            <a:cxnLst/>
            <a:rect l="l" t="t" r="r" b="b"/>
            <a:pathLst>
              <a:path w="5298663" h="1471851">
                <a:moveTo>
                  <a:pt x="0" y="0"/>
                </a:moveTo>
                <a:lnTo>
                  <a:pt x="5298662" y="0"/>
                </a:lnTo>
                <a:lnTo>
                  <a:pt x="5298662" y="1471850"/>
                </a:lnTo>
                <a:lnTo>
                  <a:pt x="0" y="1471850"/>
                </a:lnTo>
                <a:lnTo>
                  <a:pt x="0" y="0"/>
                </a:lnTo>
                <a:close/>
              </a:path>
            </a:pathLst>
          </a:custGeom>
          <a:blipFill>
            <a:blip r:embed="rId14"/>
            <a:stretch>
              <a:fillRect/>
            </a:stretch>
          </a:blipFill>
        </p:spPr>
        <p:txBody>
          <a:bodyPr/>
          <a:lstStyle/>
          <a:p>
            <a:endParaRPr lang="en-CA"/>
          </a:p>
        </p:txBody>
      </p:sp>
    </p:spTree>
    <p:extLst>
      <p:ext uri="{BB962C8B-B14F-4D97-AF65-F5344CB8AC3E}">
        <p14:creationId xmlns:p14="http://schemas.microsoft.com/office/powerpoint/2010/main" val="1089778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8" r:id="rId7"/>
    <p:sldLayoutId id="2147483659" r:id="rId8"/>
  </p:sldLayoutIdLst>
  <p:txStyles>
    <p:titleStyle>
      <a:lvl1pPr algn="l" defTabSz="914400" rtl="0" eaLnBrk="1" latinLnBrk="0" hangingPunct="1">
        <a:lnSpc>
          <a:spcPct val="90000"/>
        </a:lnSpc>
        <a:spcBef>
          <a:spcPct val="0"/>
        </a:spcBef>
        <a:buNone/>
        <a:defRPr sz="4400" b="1" kern="1200">
          <a:solidFill>
            <a:schemeClr val="accent5"/>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55BE47-8FBA-6242-07A2-7BF89F020286}"/>
              </a:ext>
            </a:extLst>
          </p:cNvPr>
          <p:cNvSpPr>
            <a:spLocks noGrp="1"/>
          </p:cNvSpPr>
          <p:nvPr>
            <p:ph type="title"/>
          </p:nvPr>
        </p:nvSpPr>
        <p:spPr>
          <a:xfrm>
            <a:off x="5181600" y="365125"/>
            <a:ext cx="6172200" cy="1325563"/>
          </a:xfrm>
          <a:prstGeom prst="rect">
            <a:avLst/>
          </a:prstGeom>
        </p:spPr>
        <p:txBody>
          <a:bodyPr vert="horz" lIns="91440" tIns="45720" rIns="91440" bIns="45720" rtlCol="0" anchor="ctr">
            <a:normAutofit/>
          </a:bodyPr>
          <a:lstStyle/>
          <a:p>
            <a:endParaRPr lang="en-CA" dirty="0"/>
          </a:p>
        </p:txBody>
      </p:sp>
      <p:sp>
        <p:nvSpPr>
          <p:cNvPr id="3" name="Text Placeholder 2">
            <a:extLst>
              <a:ext uri="{FF2B5EF4-FFF2-40B4-BE49-F238E27FC236}">
                <a16:creationId xmlns:a16="http://schemas.microsoft.com/office/drawing/2014/main" id="{3AD93AE0-99B3-403D-3BB5-78BE32AD5830}"/>
              </a:ext>
            </a:extLst>
          </p:cNvPr>
          <p:cNvSpPr>
            <a:spLocks noGrp="1"/>
          </p:cNvSpPr>
          <p:nvPr>
            <p:ph type="body" idx="1"/>
          </p:nvPr>
        </p:nvSpPr>
        <p:spPr>
          <a:xfrm>
            <a:off x="5211096" y="1847850"/>
            <a:ext cx="6142704"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A827770E-4121-3F17-D9EA-EC1C143F02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2561F4C-85B0-451D-805C-D84EEDCEA922}" type="datetimeFigureOut">
              <a:rPr lang="en-CA" smtClean="0"/>
              <a:t>2024-05-09</a:t>
            </a:fld>
            <a:endParaRPr lang="en-CA"/>
          </a:p>
        </p:txBody>
      </p:sp>
      <p:sp>
        <p:nvSpPr>
          <p:cNvPr id="5" name="Footer Placeholder 4">
            <a:extLst>
              <a:ext uri="{FF2B5EF4-FFF2-40B4-BE49-F238E27FC236}">
                <a16:creationId xmlns:a16="http://schemas.microsoft.com/office/drawing/2014/main" id="{097CFF85-C9F4-DEB1-2F12-EE3444972E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86834F5F-D302-988B-B1AB-338F91240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DCBE88A-8383-47C6-BBC5-3082C6369777}" type="slidenum">
              <a:rPr lang="en-CA" smtClean="0"/>
              <a:t>‹#›</a:t>
            </a:fld>
            <a:endParaRPr lang="en-CA"/>
          </a:p>
        </p:txBody>
      </p:sp>
      <p:pic>
        <p:nvPicPr>
          <p:cNvPr id="7" name="Picture 6" descr="A red and black logo&#10;&#10;Description automatically generated">
            <a:extLst>
              <a:ext uri="{FF2B5EF4-FFF2-40B4-BE49-F238E27FC236}">
                <a16:creationId xmlns:a16="http://schemas.microsoft.com/office/drawing/2014/main" id="{2E1C0296-0500-5CE7-BE5F-56791478558B}"/>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9864597" y="6176963"/>
            <a:ext cx="1946403" cy="537578"/>
          </a:xfrm>
          <a:prstGeom prst="rect">
            <a:avLst/>
          </a:prstGeom>
        </p:spPr>
      </p:pic>
      <p:sp>
        <p:nvSpPr>
          <p:cNvPr id="8" name="Freeform 3">
            <a:extLst>
              <a:ext uri="{FF2B5EF4-FFF2-40B4-BE49-F238E27FC236}">
                <a16:creationId xmlns:a16="http://schemas.microsoft.com/office/drawing/2014/main" id="{21803569-104F-1230-3321-6AEA9273F8B7}"/>
              </a:ext>
            </a:extLst>
          </p:cNvPr>
          <p:cNvSpPr/>
          <p:nvPr userDrawn="1"/>
        </p:nvSpPr>
        <p:spPr>
          <a:xfrm>
            <a:off x="-2376766" y="-1128691"/>
            <a:ext cx="7381386" cy="7205027"/>
          </a:xfrm>
          <a:custGeom>
            <a:avLst/>
            <a:gdLst/>
            <a:ahLst/>
            <a:cxnLst/>
            <a:rect l="l" t="t" r="r" b="b"/>
            <a:pathLst>
              <a:path w="837653" h="837653">
                <a:moveTo>
                  <a:pt x="418826" y="0"/>
                </a:moveTo>
                <a:cubicBezTo>
                  <a:pt x="187515" y="0"/>
                  <a:pt x="0" y="187515"/>
                  <a:pt x="0" y="418826"/>
                </a:cubicBezTo>
                <a:cubicBezTo>
                  <a:pt x="0" y="650138"/>
                  <a:pt x="187515" y="837653"/>
                  <a:pt x="418826" y="837653"/>
                </a:cubicBezTo>
                <a:cubicBezTo>
                  <a:pt x="650138" y="837653"/>
                  <a:pt x="837653" y="650138"/>
                  <a:pt x="837653" y="418826"/>
                </a:cubicBezTo>
                <a:cubicBezTo>
                  <a:pt x="837653" y="187515"/>
                  <a:pt x="650138" y="0"/>
                  <a:pt x="418826" y="0"/>
                </a:cubicBezTo>
                <a:close/>
              </a:path>
            </a:pathLst>
          </a:custGeom>
          <a:gradFill>
            <a:gsLst>
              <a:gs pos="0">
                <a:schemeClr val="accent5">
                  <a:lumMod val="20000"/>
                  <a:lumOff val="80000"/>
                </a:schemeClr>
              </a:gs>
              <a:gs pos="46000">
                <a:schemeClr val="accent5"/>
              </a:gs>
              <a:gs pos="100000">
                <a:schemeClr val="accent5">
                  <a:lumMod val="50000"/>
                </a:schemeClr>
              </a:gs>
            </a:gsLst>
            <a:lin ang="10800000" scaled="1"/>
          </a:gradFill>
        </p:spPr>
        <p:txBody>
          <a:bodyPr/>
          <a:lstStyle/>
          <a:p>
            <a:endParaRPr lang="en-CA" dirty="0"/>
          </a:p>
        </p:txBody>
      </p:sp>
      <p:grpSp>
        <p:nvGrpSpPr>
          <p:cNvPr id="9" name="Group 5">
            <a:extLst>
              <a:ext uri="{FF2B5EF4-FFF2-40B4-BE49-F238E27FC236}">
                <a16:creationId xmlns:a16="http://schemas.microsoft.com/office/drawing/2014/main" id="{348C50F1-ABEF-01A4-8B49-F5913C13C3D5}"/>
              </a:ext>
            </a:extLst>
          </p:cNvPr>
          <p:cNvGrpSpPr/>
          <p:nvPr userDrawn="1"/>
        </p:nvGrpSpPr>
        <p:grpSpPr>
          <a:xfrm>
            <a:off x="-2133844" y="-777649"/>
            <a:ext cx="6646850" cy="6431197"/>
            <a:chOff x="0" y="0"/>
            <a:chExt cx="852913" cy="812800"/>
          </a:xfrm>
        </p:grpSpPr>
        <p:sp>
          <p:nvSpPr>
            <p:cNvPr id="10" name="Freeform 6">
              <a:extLst>
                <a:ext uri="{FF2B5EF4-FFF2-40B4-BE49-F238E27FC236}">
                  <a16:creationId xmlns:a16="http://schemas.microsoft.com/office/drawing/2014/main" id="{D69952B2-DEDB-7338-0841-23E25C7B131C}"/>
                </a:ext>
              </a:extLst>
            </p:cNvPr>
            <p:cNvSpPr/>
            <p:nvPr/>
          </p:nvSpPr>
          <p:spPr>
            <a:xfrm>
              <a:off x="0" y="0"/>
              <a:ext cx="852913" cy="812800"/>
            </a:xfrm>
            <a:custGeom>
              <a:avLst/>
              <a:gdLst/>
              <a:ahLst/>
              <a:cxnLst/>
              <a:rect l="l" t="t" r="r" b="b"/>
              <a:pathLst>
                <a:path w="852913" h="812800">
                  <a:moveTo>
                    <a:pt x="426456" y="0"/>
                  </a:moveTo>
                  <a:cubicBezTo>
                    <a:pt x="190931" y="0"/>
                    <a:pt x="0" y="181951"/>
                    <a:pt x="0" y="406400"/>
                  </a:cubicBezTo>
                  <a:cubicBezTo>
                    <a:pt x="0" y="630849"/>
                    <a:pt x="190931" y="812800"/>
                    <a:pt x="426456" y="812800"/>
                  </a:cubicBezTo>
                  <a:cubicBezTo>
                    <a:pt x="661982" y="812800"/>
                    <a:pt x="852913" y="630849"/>
                    <a:pt x="852913" y="406400"/>
                  </a:cubicBezTo>
                  <a:cubicBezTo>
                    <a:pt x="852913" y="181951"/>
                    <a:pt x="661982" y="0"/>
                    <a:pt x="426456" y="0"/>
                  </a:cubicBezTo>
                  <a:close/>
                </a:path>
              </a:pathLst>
            </a:custGeom>
            <a:solidFill>
              <a:srgbClr val="747880"/>
            </a:solidFill>
          </p:spPr>
          <p:txBody>
            <a:bodyPr/>
            <a:lstStyle/>
            <a:p>
              <a:endParaRPr lang="en-CA"/>
            </a:p>
          </p:txBody>
        </p:sp>
        <p:sp>
          <p:nvSpPr>
            <p:cNvPr id="11" name="TextBox 7">
              <a:extLst>
                <a:ext uri="{FF2B5EF4-FFF2-40B4-BE49-F238E27FC236}">
                  <a16:creationId xmlns:a16="http://schemas.microsoft.com/office/drawing/2014/main" id="{E8DB2CAD-DAF9-129B-16FA-B948002506B5}"/>
                </a:ext>
              </a:extLst>
            </p:cNvPr>
            <p:cNvSpPr txBox="1"/>
            <p:nvPr/>
          </p:nvSpPr>
          <p:spPr>
            <a:xfrm>
              <a:off x="79961" y="19050"/>
              <a:ext cx="692992" cy="717550"/>
            </a:xfrm>
            <a:prstGeom prst="rect">
              <a:avLst/>
            </a:prstGeom>
          </p:spPr>
          <p:txBody>
            <a:bodyPr lIns="50800" tIns="50800" rIns="50800" bIns="50800" rtlCol="0" anchor="ctr"/>
            <a:lstStyle/>
            <a:p>
              <a:pPr algn="ctr">
                <a:lnSpc>
                  <a:spcPts val="2659"/>
                </a:lnSpc>
              </a:pPr>
              <a:endParaRPr/>
            </a:p>
          </p:txBody>
        </p:sp>
      </p:grpSp>
      <p:grpSp>
        <p:nvGrpSpPr>
          <p:cNvPr id="12" name="Group 8">
            <a:extLst>
              <a:ext uri="{FF2B5EF4-FFF2-40B4-BE49-F238E27FC236}">
                <a16:creationId xmlns:a16="http://schemas.microsoft.com/office/drawing/2014/main" id="{49A07A55-7100-CEE9-41F0-A5D8C4F3B228}"/>
              </a:ext>
            </a:extLst>
          </p:cNvPr>
          <p:cNvGrpSpPr/>
          <p:nvPr userDrawn="1"/>
        </p:nvGrpSpPr>
        <p:grpSpPr>
          <a:xfrm>
            <a:off x="-1947031" y="-573034"/>
            <a:ext cx="5985631" cy="5853528"/>
            <a:chOff x="0" y="0"/>
            <a:chExt cx="6350000" cy="6349975"/>
          </a:xfrm>
        </p:grpSpPr>
        <p:sp>
          <p:nvSpPr>
            <p:cNvPr id="13" name="Freeform 9">
              <a:extLst>
                <a:ext uri="{FF2B5EF4-FFF2-40B4-BE49-F238E27FC236}">
                  <a16:creationId xmlns:a16="http://schemas.microsoft.com/office/drawing/2014/main" id="{990D5F0D-748A-F295-77CD-AB0FF603E8DE}"/>
                </a:ext>
              </a:extLst>
            </p:cNvPr>
            <p:cNvSpPr/>
            <p:nvPr/>
          </p:nvSpPr>
          <p:spPr>
            <a:xfrm>
              <a:off x="0" y="0"/>
              <a:ext cx="6350000" cy="634997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solidFill>
              <a:srgbClr val="FFFFFF"/>
            </a:solidFill>
            <a:ln w="12700">
              <a:noFill/>
            </a:ln>
          </p:spPr>
          <p:txBody>
            <a:bodyPr/>
            <a:lstStyle/>
            <a:p>
              <a:endParaRPr lang="en-CA"/>
            </a:p>
          </p:txBody>
        </p:sp>
      </p:grpSp>
    </p:spTree>
    <p:extLst>
      <p:ext uri="{BB962C8B-B14F-4D97-AF65-F5344CB8AC3E}">
        <p14:creationId xmlns:p14="http://schemas.microsoft.com/office/powerpoint/2010/main" val="33552969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6" r:id="rId4"/>
    <p:sldLayoutId id="2147483667" r:id="rId5"/>
    <p:sldLayoutId id="2147483670" r:id="rId6"/>
    <p:sldLayoutId id="2147483671" r:id="rId7"/>
  </p:sldLayoutIdLst>
  <p:txStyles>
    <p:titleStyle>
      <a:lvl1pPr algn="l" defTabSz="914400" rtl="0" eaLnBrk="1" latinLnBrk="0" hangingPunct="1">
        <a:lnSpc>
          <a:spcPct val="90000"/>
        </a:lnSpc>
        <a:spcBef>
          <a:spcPct val="0"/>
        </a:spcBef>
        <a:buNone/>
        <a:defRPr sz="4400" b="1" kern="1200">
          <a:solidFill>
            <a:schemeClr val="accent5"/>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2A9CA99-28AC-9A56-DF7B-E9F3E0106914}"/>
              </a:ext>
            </a:extLst>
          </p:cNvPr>
          <p:cNvSpPr>
            <a:spLocks noGrp="1"/>
          </p:cNvSpPr>
          <p:nvPr>
            <p:ph type="body" idx="1"/>
          </p:nvPr>
        </p:nvSpPr>
        <p:spPr>
          <a:xfrm>
            <a:off x="3028334" y="1825625"/>
            <a:ext cx="8325465"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7CFF7D87-FFAF-DC8B-1C0B-6F26D1C36A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DDD2672-AF2A-4F89-84D0-798B63A5A0EA}" type="datetimeFigureOut">
              <a:rPr lang="en-CA" smtClean="0"/>
              <a:t>2024-05-09</a:t>
            </a:fld>
            <a:endParaRPr lang="en-CA"/>
          </a:p>
        </p:txBody>
      </p:sp>
      <p:sp>
        <p:nvSpPr>
          <p:cNvPr id="5" name="Footer Placeholder 4">
            <a:extLst>
              <a:ext uri="{FF2B5EF4-FFF2-40B4-BE49-F238E27FC236}">
                <a16:creationId xmlns:a16="http://schemas.microsoft.com/office/drawing/2014/main" id="{29B842C3-CF6D-9AA2-0A19-B42522202B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C77578A2-C53F-8E0C-CFE9-E0C095126F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69FD8CF-8227-46A0-9656-EFD00EDC6968}" type="slidenum">
              <a:rPr lang="en-CA" smtClean="0"/>
              <a:t>‹#›</a:t>
            </a:fld>
            <a:endParaRPr lang="en-CA"/>
          </a:p>
        </p:txBody>
      </p:sp>
      <p:grpSp>
        <p:nvGrpSpPr>
          <p:cNvPr id="7" name="Group 11">
            <a:extLst>
              <a:ext uri="{FF2B5EF4-FFF2-40B4-BE49-F238E27FC236}">
                <a16:creationId xmlns:a16="http://schemas.microsoft.com/office/drawing/2014/main" id="{7C354C1F-69A5-8872-0774-187AC12EBB32}"/>
              </a:ext>
            </a:extLst>
          </p:cNvPr>
          <p:cNvGrpSpPr/>
          <p:nvPr userDrawn="1"/>
        </p:nvGrpSpPr>
        <p:grpSpPr>
          <a:xfrm>
            <a:off x="3028335" y="479433"/>
            <a:ext cx="11941770" cy="1004516"/>
            <a:chOff x="0" y="0"/>
            <a:chExt cx="3049338" cy="256504"/>
          </a:xfrm>
        </p:grpSpPr>
        <p:sp>
          <p:nvSpPr>
            <p:cNvPr id="8" name="Freeform 12">
              <a:extLst>
                <a:ext uri="{FF2B5EF4-FFF2-40B4-BE49-F238E27FC236}">
                  <a16:creationId xmlns:a16="http://schemas.microsoft.com/office/drawing/2014/main" id="{C4C5EA5A-CE7F-A0CC-F5CB-81D5BD3BA409}"/>
                </a:ext>
              </a:extLst>
            </p:cNvPr>
            <p:cNvSpPr/>
            <p:nvPr/>
          </p:nvSpPr>
          <p:spPr>
            <a:xfrm>
              <a:off x="0" y="0"/>
              <a:ext cx="3049338" cy="256504"/>
            </a:xfrm>
            <a:custGeom>
              <a:avLst/>
              <a:gdLst/>
              <a:ahLst/>
              <a:cxnLst/>
              <a:rect l="l" t="t" r="r" b="b"/>
              <a:pathLst>
                <a:path w="3049338" h="256504">
                  <a:moveTo>
                    <a:pt x="0" y="0"/>
                  </a:moveTo>
                  <a:lnTo>
                    <a:pt x="3049338" y="0"/>
                  </a:lnTo>
                  <a:lnTo>
                    <a:pt x="3049338" y="256504"/>
                  </a:lnTo>
                  <a:lnTo>
                    <a:pt x="0" y="256504"/>
                  </a:lnTo>
                  <a:close/>
                </a:path>
              </a:pathLst>
            </a:custGeom>
            <a:gradFill flip="none" rotWithShape="1">
              <a:gsLst>
                <a:gs pos="0">
                  <a:schemeClr val="accent5">
                    <a:lumMod val="20000"/>
                    <a:lumOff val="80000"/>
                  </a:schemeClr>
                </a:gs>
                <a:gs pos="46000">
                  <a:schemeClr val="accent5"/>
                </a:gs>
                <a:gs pos="100000">
                  <a:schemeClr val="accent5">
                    <a:lumMod val="50000"/>
                  </a:schemeClr>
                </a:gs>
              </a:gsLst>
              <a:lin ang="10800000" scaled="1"/>
              <a:tileRect/>
            </a:gradFill>
          </p:spPr>
          <p:txBody>
            <a:bodyPr/>
            <a:lstStyle/>
            <a:p>
              <a:endParaRPr lang="en-CA" dirty="0"/>
            </a:p>
          </p:txBody>
        </p:sp>
        <p:sp>
          <p:nvSpPr>
            <p:cNvPr id="9" name="TextBox 13">
              <a:extLst>
                <a:ext uri="{FF2B5EF4-FFF2-40B4-BE49-F238E27FC236}">
                  <a16:creationId xmlns:a16="http://schemas.microsoft.com/office/drawing/2014/main" id="{9155D08C-E1EC-371A-72EB-91730D50D305}"/>
                </a:ext>
              </a:extLst>
            </p:cNvPr>
            <p:cNvSpPr txBox="1"/>
            <p:nvPr/>
          </p:nvSpPr>
          <p:spPr>
            <a:xfrm>
              <a:off x="0" y="-57150"/>
              <a:ext cx="3049338" cy="313654"/>
            </a:xfrm>
            <a:prstGeom prst="rect">
              <a:avLst/>
            </a:prstGeom>
          </p:spPr>
          <p:txBody>
            <a:bodyPr lIns="50800" tIns="50800" rIns="50800" bIns="50800" rtlCol="0" anchor="ctr"/>
            <a:lstStyle/>
            <a:p>
              <a:pPr algn="ctr">
                <a:lnSpc>
                  <a:spcPts val="2659"/>
                </a:lnSpc>
              </a:pPr>
              <a:endParaRPr/>
            </a:p>
          </p:txBody>
        </p:sp>
      </p:grpSp>
      <p:grpSp>
        <p:nvGrpSpPr>
          <p:cNvPr id="10" name="Group 10">
            <a:extLst>
              <a:ext uri="{FF2B5EF4-FFF2-40B4-BE49-F238E27FC236}">
                <a16:creationId xmlns:a16="http://schemas.microsoft.com/office/drawing/2014/main" id="{1457C705-2819-9448-426E-18EF72FE298A}"/>
              </a:ext>
            </a:extLst>
          </p:cNvPr>
          <p:cNvGrpSpPr/>
          <p:nvPr userDrawn="1"/>
        </p:nvGrpSpPr>
        <p:grpSpPr>
          <a:xfrm>
            <a:off x="2224446" y="381444"/>
            <a:ext cx="1169977" cy="1169973"/>
            <a:chOff x="0" y="0"/>
            <a:chExt cx="6350000" cy="6349975"/>
          </a:xfrm>
          <a:solidFill>
            <a:srgbClr val="747880"/>
          </a:solidFill>
        </p:grpSpPr>
        <p:sp>
          <p:nvSpPr>
            <p:cNvPr id="11" name="Freeform 11">
              <a:extLst>
                <a:ext uri="{FF2B5EF4-FFF2-40B4-BE49-F238E27FC236}">
                  <a16:creationId xmlns:a16="http://schemas.microsoft.com/office/drawing/2014/main" id="{D140A4D5-8F73-31E0-92D4-7617A8447DBB}"/>
                </a:ext>
              </a:extLst>
            </p:cNvPr>
            <p:cNvSpPr/>
            <p:nvPr/>
          </p:nvSpPr>
          <p:spPr>
            <a:xfrm>
              <a:off x="0" y="0"/>
              <a:ext cx="6350000" cy="634997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grpFill/>
            <a:ln w="12700">
              <a:noFill/>
            </a:ln>
          </p:spPr>
          <p:txBody>
            <a:bodyPr/>
            <a:lstStyle/>
            <a:p>
              <a:endParaRPr lang="en-CA" dirty="0"/>
            </a:p>
          </p:txBody>
        </p:sp>
      </p:grpSp>
      <p:sp>
        <p:nvSpPr>
          <p:cNvPr id="2" name="Title Placeholder 1">
            <a:extLst>
              <a:ext uri="{FF2B5EF4-FFF2-40B4-BE49-F238E27FC236}">
                <a16:creationId xmlns:a16="http://schemas.microsoft.com/office/drawing/2014/main" id="{2D0638E4-2752-6402-9D4A-40BBA149EF15}"/>
              </a:ext>
            </a:extLst>
          </p:cNvPr>
          <p:cNvSpPr>
            <a:spLocks noGrp="1"/>
          </p:cNvSpPr>
          <p:nvPr>
            <p:ph type="title"/>
          </p:nvPr>
        </p:nvSpPr>
        <p:spPr>
          <a:xfrm>
            <a:off x="3581400" y="365125"/>
            <a:ext cx="7772400" cy="1325563"/>
          </a:xfrm>
          <a:prstGeom prst="rect">
            <a:avLst/>
          </a:prstGeom>
        </p:spPr>
        <p:txBody>
          <a:bodyPr vert="horz" lIns="91440" tIns="45720" rIns="91440" bIns="45720" rtlCol="0" anchor="ctr">
            <a:normAutofit/>
          </a:bodyPr>
          <a:lstStyle/>
          <a:p>
            <a:r>
              <a:rPr lang="en-US" dirty="0"/>
              <a:t>Click to edit Master title style</a:t>
            </a:r>
            <a:endParaRPr lang="en-CA" dirty="0"/>
          </a:p>
        </p:txBody>
      </p:sp>
      <p:pic>
        <p:nvPicPr>
          <p:cNvPr id="12" name="Picture 11" descr="A red and black logo&#10;&#10;Description automatically generated">
            <a:extLst>
              <a:ext uri="{FF2B5EF4-FFF2-40B4-BE49-F238E27FC236}">
                <a16:creationId xmlns:a16="http://schemas.microsoft.com/office/drawing/2014/main" id="{8243D06A-C226-2EC8-4D6D-0ABEF319732C}"/>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9864597" y="6176963"/>
            <a:ext cx="1946403" cy="537578"/>
          </a:xfrm>
          <a:prstGeom prst="rect">
            <a:avLst/>
          </a:prstGeom>
        </p:spPr>
      </p:pic>
    </p:spTree>
    <p:extLst>
      <p:ext uri="{BB962C8B-B14F-4D97-AF65-F5344CB8AC3E}">
        <p14:creationId xmlns:p14="http://schemas.microsoft.com/office/powerpoint/2010/main" val="71029388"/>
      </p:ext>
    </p:extLst>
  </p:cSld>
  <p:clrMap bg1="lt1" tx1="dk1" bg2="lt2" tx2="dk2" accent1="accent1" accent2="accent2" accent3="accent3" accent4="accent4" accent5="accent5" accent6="accent6" hlink="hlink" folHlink="folHlink"/>
  <p:sldLayoutIdLst>
    <p:sldLayoutId id="2147483674" r:id="rId1"/>
    <p:sldLayoutId id="2147483676" r:id="rId2"/>
    <p:sldLayoutId id="2147483677" r:id="rId3"/>
    <p:sldLayoutId id="2147483678" r:id="rId4"/>
    <p:sldLayoutId id="2147483679" r:id="rId5"/>
    <p:sldLayoutId id="2147483680" r:id="rId6"/>
    <p:sldLayoutId id="2147483681" r:id="rId7"/>
    <p:sldLayoutId id="2147483682" r:id="rId8"/>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55BE47-8FBA-6242-07A2-7BF89F020286}"/>
              </a:ext>
            </a:extLst>
          </p:cNvPr>
          <p:cNvSpPr>
            <a:spLocks noGrp="1"/>
          </p:cNvSpPr>
          <p:nvPr>
            <p:ph type="title"/>
          </p:nvPr>
        </p:nvSpPr>
        <p:spPr>
          <a:xfrm>
            <a:off x="5181600" y="365125"/>
            <a:ext cx="6172200" cy="1325563"/>
          </a:xfrm>
          <a:prstGeom prst="rect">
            <a:avLst/>
          </a:prstGeom>
        </p:spPr>
        <p:txBody>
          <a:bodyPr vert="horz" lIns="91440" tIns="45720" rIns="91440" bIns="45720" rtlCol="0" anchor="ctr">
            <a:normAutofit/>
          </a:bodyPr>
          <a:lstStyle/>
          <a:p>
            <a:endParaRPr lang="en-CA" dirty="0"/>
          </a:p>
        </p:txBody>
      </p:sp>
      <p:sp>
        <p:nvSpPr>
          <p:cNvPr id="3" name="Text Placeholder 2">
            <a:extLst>
              <a:ext uri="{FF2B5EF4-FFF2-40B4-BE49-F238E27FC236}">
                <a16:creationId xmlns:a16="http://schemas.microsoft.com/office/drawing/2014/main" id="{3AD93AE0-99B3-403D-3BB5-78BE32AD5830}"/>
              </a:ext>
            </a:extLst>
          </p:cNvPr>
          <p:cNvSpPr>
            <a:spLocks noGrp="1"/>
          </p:cNvSpPr>
          <p:nvPr>
            <p:ph type="body" idx="1"/>
          </p:nvPr>
        </p:nvSpPr>
        <p:spPr>
          <a:xfrm>
            <a:off x="5211096" y="1847850"/>
            <a:ext cx="6142704"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A827770E-4121-3F17-D9EA-EC1C143F02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2561F4C-85B0-451D-805C-D84EEDCEA922}" type="datetimeFigureOut">
              <a:rPr lang="en-CA" smtClean="0"/>
              <a:t>2024-05-09</a:t>
            </a:fld>
            <a:endParaRPr lang="en-CA"/>
          </a:p>
        </p:txBody>
      </p:sp>
      <p:sp>
        <p:nvSpPr>
          <p:cNvPr id="5" name="Footer Placeholder 4">
            <a:extLst>
              <a:ext uri="{FF2B5EF4-FFF2-40B4-BE49-F238E27FC236}">
                <a16:creationId xmlns:a16="http://schemas.microsoft.com/office/drawing/2014/main" id="{097CFF85-C9F4-DEB1-2F12-EE3444972E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86834F5F-D302-988B-B1AB-338F91240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DCBE88A-8383-47C6-BBC5-3082C6369777}" type="slidenum">
              <a:rPr lang="en-CA" smtClean="0"/>
              <a:t>‹#›</a:t>
            </a:fld>
            <a:endParaRPr lang="en-CA"/>
          </a:p>
        </p:txBody>
      </p:sp>
      <p:sp>
        <p:nvSpPr>
          <p:cNvPr id="16" name="Freeform 3">
            <a:extLst>
              <a:ext uri="{FF2B5EF4-FFF2-40B4-BE49-F238E27FC236}">
                <a16:creationId xmlns:a16="http://schemas.microsoft.com/office/drawing/2014/main" id="{22034F62-A47F-1ADC-3B30-5EF22469D463}"/>
              </a:ext>
            </a:extLst>
          </p:cNvPr>
          <p:cNvSpPr/>
          <p:nvPr/>
        </p:nvSpPr>
        <p:spPr>
          <a:xfrm>
            <a:off x="-2376766" y="-1128691"/>
            <a:ext cx="7381386" cy="7205027"/>
          </a:xfrm>
          <a:custGeom>
            <a:avLst/>
            <a:gdLst/>
            <a:ahLst/>
            <a:cxnLst/>
            <a:rect l="l" t="t" r="r" b="b"/>
            <a:pathLst>
              <a:path w="837653" h="837653">
                <a:moveTo>
                  <a:pt x="418826" y="0"/>
                </a:moveTo>
                <a:cubicBezTo>
                  <a:pt x="187515" y="0"/>
                  <a:pt x="0" y="187515"/>
                  <a:pt x="0" y="418826"/>
                </a:cubicBezTo>
                <a:cubicBezTo>
                  <a:pt x="0" y="650138"/>
                  <a:pt x="187515" y="837653"/>
                  <a:pt x="418826" y="837653"/>
                </a:cubicBezTo>
                <a:cubicBezTo>
                  <a:pt x="650138" y="837653"/>
                  <a:pt x="837653" y="650138"/>
                  <a:pt x="837653" y="418826"/>
                </a:cubicBezTo>
                <a:cubicBezTo>
                  <a:pt x="837653" y="187515"/>
                  <a:pt x="650138" y="0"/>
                  <a:pt x="418826" y="0"/>
                </a:cubicBezTo>
                <a:close/>
              </a:path>
            </a:pathLst>
          </a:custGeom>
          <a:gradFill>
            <a:gsLst>
              <a:gs pos="0">
                <a:schemeClr val="accent1">
                  <a:lumMod val="40000"/>
                  <a:lumOff val="60000"/>
                </a:schemeClr>
              </a:gs>
              <a:gs pos="46000">
                <a:schemeClr val="accent1"/>
              </a:gs>
              <a:gs pos="100000">
                <a:schemeClr val="accent1">
                  <a:lumMod val="60000"/>
                </a:schemeClr>
              </a:gs>
            </a:gsLst>
            <a:lin ang="10800000" scaled="1"/>
          </a:gradFill>
        </p:spPr>
        <p:txBody>
          <a:bodyPr/>
          <a:lstStyle/>
          <a:p>
            <a:endParaRPr lang="en-CA"/>
          </a:p>
        </p:txBody>
      </p:sp>
      <p:grpSp>
        <p:nvGrpSpPr>
          <p:cNvPr id="18" name="Group 5">
            <a:extLst>
              <a:ext uri="{FF2B5EF4-FFF2-40B4-BE49-F238E27FC236}">
                <a16:creationId xmlns:a16="http://schemas.microsoft.com/office/drawing/2014/main" id="{67225F28-C73D-1371-BDF5-CE952F65F077}"/>
              </a:ext>
            </a:extLst>
          </p:cNvPr>
          <p:cNvGrpSpPr/>
          <p:nvPr userDrawn="1"/>
        </p:nvGrpSpPr>
        <p:grpSpPr>
          <a:xfrm>
            <a:off x="-2133844" y="-777649"/>
            <a:ext cx="6646850" cy="6431197"/>
            <a:chOff x="0" y="0"/>
            <a:chExt cx="852913" cy="812800"/>
          </a:xfrm>
        </p:grpSpPr>
        <p:sp>
          <p:nvSpPr>
            <p:cNvPr id="19" name="Freeform 6">
              <a:extLst>
                <a:ext uri="{FF2B5EF4-FFF2-40B4-BE49-F238E27FC236}">
                  <a16:creationId xmlns:a16="http://schemas.microsoft.com/office/drawing/2014/main" id="{9AB4DAFB-BA8A-9449-7534-2F42DA370B7A}"/>
                </a:ext>
              </a:extLst>
            </p:cNvPr>
            <p:cNvSpPr/>
            <p:nvPr/>
          </p:nvSpPr>
          <p:spPr>
            <a:xfrm>
              <a:off x="0" y="0"/>
              <a:ext cx="852913" cy="812800"/>
            </a:xfrm>
            <a:custGeom>
              <a:avLst/>
              <a:gdLst/>
              <a:ahLst/>
              <a:cxnLst/>
              <a:rect l="l" t="t" r="r" b="b"/>
              <a:pathLst>
                <a:path w="852913" h="812800">
                  <a:moveTo>
                    <a:pt x="426456" y="0"/>
                  </a:moveTo>
                  <a:cubicBezTo>
                    <a:pt x="190931" y="0"/>
                    <a:pt x="0" y="181951"/>
                    <a:pt x="0" y="406400"/>
                  </a:cubicBezTo>
                  <a:cubicBezTo>
                    <a:pt x="0" y="630849"/>
                    <a:pt x="190931" y="812800"/>
                    <a:pt x="426456" y="812800"/>
                  </a:cubicBezTo>
                  <a:cubicBezTo>
                    <a:pt x="661982" y="812800"/>
                    <a:pt x="852913" y="630849"/>
                    <a:pt x="852913" y="406400"/>
                  </a:cubicBezTo>
                  <a:cubicBezTo>
                    <a:pt x="852913" y="181951"/>
                    <a:pt x="661982" y="0"/>
                    <a:pt x="426456" y="0"/>
                  </a:cubicBezTo>
                  <a:close/>
                </a:path>
              </a:pathLst>
            </a:custGeom>
            <a:solidFill>
              <a:srgbClr val="747880"/>
            </a:solidFill>
          </p:spPr>
          <p:txBody>
            <a:bodyPr/>
            <a:lstStyle/>
            <a:p>
              <a:endParaRPr lang="en-CA"/>
            </a:p>
          </p:txBody>
        </p:sp>
        <p:sp>
          <p:nvSpPr>
            <p:cNvPr id="20" name="TextBox 7">
              <a:extLst>
                <a:ext uri="{FF2B5EF4-FFF2-40B4-BE49-F238E27FC236}">
                  <a16:creationId xmlns:a16="http://schemas.microsoft.com/office/drawing/2014/main" id="{1C9ED146-49B4-428A-59C1-9DA5EF45E0C3}"/>
                </a:ext>
              </a:extLst>
            </p:cNvPr>
            <p:cNvSpPr txBox="1"/>
            <p:nvPr/>
          </p:nvSpPr>
          <p:spPr>
            <a:xfrm>
              <a:off x="79961" y="19050"/>
              <a:ext cx="692992" cy="717550"/>
            </a:xfrm>
            <a:prstGeom prst="rect">
              <a:avLst/>
            </a:prstGeom>
          </p:spPr>
          <p:txBody>
            <a:bodyPr lIns="50800" tIns="50800" rIns="50800" bIns="50800" rtlCol="0" anchor="ctr"/>
            <a:lstStyle/>
            <a:p>
              <a:pPr algn="ctr">
                <a:lnSpc>
                  <a:spcPts val="2659"/>
                </a:lnSpc>
              </a:pPr>
              <a:endParaRPr/>
            </a:p>
          </p:txBody>
        </p:sp>
      </p:grpSp>
      <p:grpSp>
        <p:nvGrpSpPr>
          <p:cNvPr id="21" name="Group 8">
            <a:extLst>
              <a:ext uri="{FF2B5EF4-FFF2-40B4-BE49-F238E27FC236}">
                <a16:creationId xmlns:a16="http://schemas.microsoft.com/office/drawing/2014/main" id="{50A8E40B-0C3A-B796-E277-04AB426F59CD}"/>
              </a:ext>
            </a:extLst>
          </p:cNvPr>
          <p:cNvGrpSpPr/>
          <p:nvPr userDrawn="1"/>
        </p:nvGrpSpPr>
        <p:grpSpPr>
          <a:xfrm>
            <a:off x="-1947031" y="-573034"/>
            <a:ext cx="5985631" cy="5853528"/>
            <a:chOff x="0" y="0"/>
            <a:chExt cx="6350000" cy="6349975"/>
          </a:xfrm>
        </p:grpSpPr>
        <p:sp>
          <p:nvSpPr>
            <p:cNvPr id="22" name="Freeform 9">
              <a:extLst>
                <a:ext uri="{FF2B5EF4-FFF2-40B4-BE49-F238E27FC236}">
                  <a16:creationId xmlns:a16="http://schemas.microsoft.com/office/drawing/2014/main" id="{BB8E78F4-7FD1-5AC0-EA2B-E1B07AE4EAE5}"/>
                </a:ext>
              </a:extLst>
            </p:cNvPr>
            <p:cNvSpPr/>
            <p:nvPr/>
          </p:nvSpPr>
          <p:spPr>
            <a:xfrm>
              <a:off x="0" y="0"/>
              <a:ext cx="6350000" cy="634997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solidFill>
              <a:srgbClr val="FFFFFF"/>
            </a:solidFill>
            <a:ln w="12700">
              <a:noFill/>
            </a:ln>
          </p:spPr>
          <p:txBody>
            <a:bodyPr/>
            <a:lstStyle/>
            <a:p>
              <a:endParaRPr lang="en-CA"/>
            </a:p>
          </p:txBody>
        </p:sp>
      </p:grpSp>
      <p:pic>
        <p:nvPicPr>
          <p:cNvPr id="7" name="Picture 6" descr="A red and black logo&#10;&#10;Description automatically generated">
            <a:extLst>
              <a:ext uri="{FF2B5EF4-FFF2-40B4-BE49-F238E27FC236}">
                <a16:creationId xmlns:a16="http://schemas.microsoft.com/office/drawing/2014/main" id="{F7C355B8-FB8A-D38A-A0C5-BE7D109E548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4597" y="6176963"/>
            <a:ext cx="1946403" cy="537578"/>
          </a:xfrm>
          <a:prstGeom prst="rect">
            <a:avLst/>
          </a:prstGeom>
        </p:spPr>
      </p:pic>
    </p:spTree>
    <p:extLst>
      <p:ext uri="{BB962C8B-B14F-4D97-AF65-F5344CB8AC3E}">
        <p14:creationId xmlns:p14="http://schemas.microsoft.com/office/powerpoint/2010/main" val="3355296994"/>
      </p:ext>
    </p:extLst>
  </p:cSld>
  <p:clrMap bg1="lt1" tx1="dk1" bg2="lt2" tx2="dk2" accent1="accent1" accent2="accent2" accent3="accent3" accent4="accent4" accent5="accent5" accent6="accent6" hlink="hlink" folHlink="folHlink"/>
  <p:sldLayoutIdLst>
    <p:sldLayoutId id="2147483684" r:id="rId1"/>
  </p:sldLayoutIdLst>
  <p:txStyles>
    <p:title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D3D93-0F1E-6089-5151-BFF6EB8ADFD4}"/>
              </a:ext>
            </a:extLst>
          </p:cNvPr>
          <p:cNvSpPr>
            <a:spLocks noGrp="1"/>
          </p:cNvSpPr>
          <p:nvPr>
            <p:ph type="ctrTitle"/>
          </p:nvPr>
        </p:nvSpPr>
        <p:spPr/>
        <p:txBody>
          <a:bodyPr/>
          <a:lstStyle/>
          <a:p>
            <a:pPr algn="r"/>
            <a:r>
              <a:rPr lang="en-US" dirty="0"/>
              <a:t>President’s Award</a:t>
            </a:r>
            <a:endParaRPr lang="en-CA" dirty="0"/>
          </a:p>
        </p:txBody>
      </p:sp>
      <p:sp>
        <p:nvSpPr>
          <p:cNvPr id="3" name="Subtitle 2">
            <a:extLst>
              <a:ext uri="{FF2B5EF4-FFF2-40B4-BE49-F238E27FC236}">
                <a16:creationId xmlns:a16="http://schemas.microsoft.com/office/drawing/2014/main" id="{1D90FD5A-FFF9-467A-0567-47111DEF95AA}"/>
              </a:ext>
            </a:extLst>
          </p:cNvPr>
          <p:cNvSpPr>
            <a:spLocks noGrp="1"/>
          </p:cNvSpPr>
          <p:nvPr>
            <p:ph type="subTitle" idx="1"/>
          </p:nvPr>
        </p:nvSpPr>
        <p:spPr/>
        <p:txBody>
          <a:bodyPr/>
          <a:lstStyle/>
          <a:p>
            <a:endParaRPr lang="en-CA"/>
          </a:p>
        </p:txBody>
      </p:sp>
    </p:spTree>
    <p:extLst>
      <p:ext uri="{BB962C8B-B14F-4D97-AF65-F5344CB8AC3E}">
        <p14:creationId xmlns:p14="http://schemas.microsoft.com/office/powerpoint/2010/main" val="2871000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9BA34BD-51DC-B4D3-9496-E4B0B0D9026C}"/>
              </a:ext>
            </a:extLst>
          </p:cNvPr>
          <p:cNvSpPr>
            <a:spLocks noGrp="1"/>
          </p:cNvSpPr>
          <p:nvPr>
            <p:ph type="title"/>
          </p:nvPr>
        </p:nvSpPr>
        <p:spPr/>
        <p:txBody>
          <a:bodyPr/>
          <a:lstStyle/>
          <a:p>
            <a:r>
              <a:rPr lang="en-US" dirty="0"/>
              <a:t>Additional materials</a:t>
            </a:r>
            <a:endParaRPr lang="en-CA" i="1" dirty="0"/>
          </a:p>
        </p:txBody>
      </p:sp>
      <p:sp>
        <p:nvSpPr>
          <p:cNvPr id="6" name="Content Placeholder 5">
            <a:extLst>
              <a:ext uri="{FF2B5EF4-FFF2-40B4-BE49-F238E27FC236}">
                <a16:creationId xmlns:a16="http://schemas.microsoft.com/office/drawing/2014/main" id="{36F95932-92A0-2383-37F5-89C45DB76A4D}"/>
              </a:ext>
            </a:extLst>
          </p:cNvPr>
          <p:cNvSpPr>
            <a:spLocks noGrp="1"/>
          </p:cNvSpPr>
          <p:nvPr>
            <p:ph idx="1"/>
          </p:nvPr>
        </p:nvSpPr>
        <p:spPr/>
        <p:txBody>
          <a:bodyPr>
            <a:normAutofit fontScale="92500" lnSpcReduction="10000"/>
          </a:bodyPr>
          <a:lstStyle/>
          <a:p>
            <a:pPr>
              <a:buFont typeface="Courier New" panose="02070309020205020404" pitchFamily="49" charset="0"/>
              <a:buChar char="o"/>
            </a:pPr>
            <a:r>
              <a:rPr lang="en-CA" dirty="0"/>
              <a:t> A minimum of </a:t>
            </a:r>
            <a:r>
              <a:rPr lang="en-CA" b="1" i="1" u="sng" dirty="0"/>
              <a:t>three (3)</a:t>
            </a:r>
            <a:r>
              <a:rPr lang="en-CA" dirty="0"/>
              <a:t> letters of support indicating that the nominee has widespread respect of their peers in the club management profession.</a:t>
            </a:r>
          </a:p>
          <a:p>
            <a:pPr lvl="1">
              <a:buFont typeface="Courier New" panose="02070309020205020404" pitchFamily="49" charset="0"/>
              <a:buChar char="o"/>
            </a:pPr>
            <a:r>
              <a:rPr lang="en-CA" dirty="0"/>
              <a:t>The letters should </a:t>
            </a:r>
            <a:r>
              <a:rPr lang="en-CA"/>
              <a:t>be maximum two </a:t>
            </a:r>
            <a:r>
              <a:rPr lang="en-CA" dirty="0"/>
              <a:t>pages long each and provide specific examples of the contributions of the nominee with regard to the criteria outlined above and describe the relationship between the letter writer and the nominee.</a:t>
            </a:r>
          </a:p>
          <a:p>
            <a:pPr>
              <a:buFont typeface="Courier New" panose="02070309020205020404" pitchFamily="49" charset="0"/>
              <a:buChar char="o"/>
            </a:pPr>
            <a:endParaRPr lang="en-CA" dirty="0"/>
          </a:p>
          <a:p>
            <a:pPr>
              <a:buFont typeface="Courier New" panose="02070309020205020404" pitchFamily="49" charset="0"/>
              <a:buChar char="o"/>
            </a:pPr>
            <a:r>
              <a:rPr lang="en-CA" dirty="0"/>
              <a:t> A photograph of the nominee in high-resolution (400 MB) jpg format.</a:t>
            </a:r>
          </a:p>
        </p:txBody>
      </p:sp>
    </p:spTree>
    <p:extLst>
      <p:ext uri="{BB962C8B-B14F-4D97-AF65-F5344CB8AC3E}">
        <p14:creationId xmlns:p14="http://schemas.microsoft.com/office/powerpoint/2010/main" val="2305577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B991174-822C-3ED6-6478-D26D5DE1CF2E}"/>
              </a:ext>
            </a:extLst>
          </p:cNvPr>
          <p:cNvSpPr>
            <a:spLocks noGrp="1"/>
          </p:cNvSpPr>
          <p:nvPr>
            <p:ph type="title"/>
          </p:nvPr>
        </p:nvSpPr>
        <p:spPr/>
        <p:txBody>
          <a:bodyPr/>
          <a:lstStyle/>
          <a:p>
            <a:r>
              <a:rPr lang="en-US" dirty="0"/>
              <a:t>Next Steps</a:t>
            </a:r>
            <a:endParaRPr lang="en-CA" dirty="0"/>
          </a:p>
        </p:txBody>
      </p:sp>
      <p:sp>
        <p:nvSpPr>
          <p:cNvPr id="6" name="Content Placeholder 5">
            <a:extLst>
              <a:ext uri="{FF2B5EF4-FFF2-40B4-BE49-F238E27FC236}">
                <a16:creationId xmlns:a16="http://schemas.microsoft.com/office/drawing/2014/main" id="{84BBD403-858C-A3D3-C0E8-969F3E04AF49}"/>
              </a:ext>
            </a:extLst>
          </p:cNvPr>
          <p:cNvSpPr>
            <a:spLocks noGrp="1"/>
          </p:cNvSpPr>
          <p:nvPr>
            <p:ph idx="1"/>
          </p:nvPr>
        </p:nvSpPr>
        <p:spPr/>
        <p:txBody>
          <a:bodyPr/>
          <a:lstStyle/>
          <a:p>
            <a:pPr>
              <a:buFont typeface="Courier New" panose="02070309020205020404" pitchFamily="49" charset="0"/>
              <a:buChar char="o"/>
            </a:pPr>
            <a:r>
              <a:rPr lang="en-CA" dirty="0"/>
              <a:t> Email application to events@thecmac.ca.</a:t>
            </a:r>
          </a:p>
          <a:p>
            <a:pPr>
              <a:buFont typeface="Courier New" panose="02070309020205020404" pitchFamily="49" charset="0"/>
              <a:buChar char="o"/>
            </a:pPr>
            <a:r>
              <a:rPr lang="en-CA" dirty="0">
                <a:solidFill>
                  <a:schemeClr val="accent5"/>
                </a:solidFill>
              </a:rPr>
              <a:t> All nominees must be informed of the application submission.</a:t>
            </a:r>
          </a:p>
          <a:p>
            <a:pPr>
              <a:buFont typeface="Courier New" panose="02070309020205020404" pitchFamily="49" charset="0"/>
              <a:buChar char="o"/>
            </a:pPr>
            <a:r>
              <a:rPr lang="en-CA" dirty="0"/>
              <a:t> All communications from CMAC will be directed to the nominator during the review process.</a:t>
            </a:r>
          </a:p>
          <a:p>
            <a:pPr>
              <a:buFont typeface="Courier New" panose="02070309020205020404" pitchFamily="49" charset="0"/>
              <a:buChar char="o"/>
            </a:pPr>
            <a:r>
              <a:rPr lang="en-CA" dirty="0">
                <a:solidFill>
                  <a:schemeClr val="accent5"/>
                </a:solidFill>
              </a:rPr>
              <a:t> Incomplete submissions will not be included in the committee review process.</a:t>
            </a:r>
          </a:p>
        </p:txBody>
      </p:sp>
    </p:spTree>
    <p:extLst>
      <p:ext uri="{BB962C8B-B14F-4D97-AF65-F5344CB8AC3E}">
        <p14:creationId xmlns:p14="http://schemas.microsoft.com/office/powerpoint/2010/main" val="607800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1EC05DD9-D86D-2D51-0194-8E0275FC2AE2}"/>
              </a:ext>
            </a:extLst>
          </p:cNvPr>
          <p:cNvSpPr>
            <a:spLocks noGrp="1"/>
          </p:cNvSpPr>
          <p:nvPr>
            <p:ph type="pic" idx="1"/>
          </p:nvPr>
        </p:nvSpPr>
        <p:spPr/>
        <p:txBody>
          <a:bodyPr/>
          <a:lstStyle/>
          <a:p>
            <a:endParaRPr lang="en-CA"/>
          </a:p>
        </p:txBody>
      </p:sp>
      <p:sp>
        <p:nvSpPr>
          <p:cNvPr id="8" name="Text Placeholder 7">
            <a:extLst>
              <a:ext uri="{FF2B5EF4-FFF2-40B4-BE49-F238E27FC236}">
                <a16:creationId xmlns:a16="http://schemas.microsoft.com/office/drawing/2014/main" id="{FC64D8C1-FBCC-B05E-02CF-229D3A242BF9}"/>
              </a:ext>
            </a:extLst>
          </p:cNvPr>
          <p:cNvSpPr>
            <a:spLocks noGrp="1"/>
          </p:cNvSpPr>
          <p:nvPr>
            <p:ph type="body" sz="half" idx="2"/>
          </p:nvPr>
        </p:nvSpPr>
        <p:spPr/>
        <p:txBody>
          <a:bodyPr>
            <a:normAutofit/>
          </a:bodyPr>
          <a:lstStyle/>
          <a:p>
            <a:r>
              <a:rPr lang="en-US" sz="2400" b="1" dirty="0"/>
              <a:t>Name: </a:t>
            </a:r>
          </a:p>
          <a:p>
            <a:endParaRPr lang="en-US" sz="2400" b="1" dirty="0"/>
          </a:p>
          <a:p>
            <a:r>
              <a:rPr lang="en-US" sz="2400" b="1" dirty="0"/>
              <a:t>Job Title: </a:t>
            </a:r>
          </a:p>
          <a:p>
            <a:endParaRPr lang="en-US" sz="2400" b="1" dirty="0"/>
          </a:p>
          <a:p>
            <a:r>
              <a:rPr lang="en-US" sz="2400" b="1" dirty="0"/>
              <a:t>Club: </a:t>
            </a:r>
          </a:p>
          <a:p>
            <a:endParaRPr lang="en-US" sz="2400" b="1" dirty="0"/>
          </a:p>
          <a:p>
            <a:r>
              <a:rPr lang="en-US" sz="2400" b="1" dirty="0"/>
              <a:t>Phone:</a:t>
            </a:r>
          </a:p>
          <a:p>
            <a:r>
              <a:rPr lang="en-US" sz="2400" b="1" dirty="0"/>
              <a:t>Email:</a:t>
            </a:r>
            <a:endParaRPr lang="en-CA" sz="2400" dirty="0"/>
          </a:p>
        </p:txBody>
      </p:sp>
      <p:sp>
        <p:nvSpPr>
          <p:cNvPr id="6" name="Title 5">
            <a:extLst>
              <a:ext uri="{FF2B5EF4-FFF2-40B4-BE49-F238E27FC236}">
                <a16:creationId xmlns:a16="http://schemas.microsoft.com/office/drawing/2014/main" id="{8A613D00-C7A0-516E-F727-EC381B9BC717}"/>
              </a:ext>
            </a:extLst>
          </p:cNvPr>
          <p:cNvSpPr>
            <a:spLocks noGrp="1"/>
          </p:cNvSpPr>
          <p:nvPr>
            <p:ph type="title"/>
          </p:nvPr>
        </p:nvSpPr>
        <p:spPr/>
        <p:txBody>
          <a:bodyPr/>
          <a:lstStyle/>
          <a:p>
            <a:r>
              <a:rPr lang="en-US" dirty="0"/>
              <a:t>Nominee Information</a:t>
            </a:r>
            <a:endParaRPr lang="en-CA" dirty="0"/>
          </a:p>
        </p:txBody>
      </p:sp>
    </p:spTree>
    <p:extLst>
      <p:ext uri="{BB962C8B-B14F-4D97-AF65-F5344CB8AC3E}">
        <p14:creationId xmlns:p14="http://schemas.microsoft.com/office/powerpoint/2010/main" val="2443413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56D89D3-D3DC-EC98-EA46-0EDA17E5C07D}"/>
              </a:ext>
            </a:extLst>
          </p:cNvPr>
          <p:cNvSpPr>
            <a:spLocks noGrp="1"/>
          </p:cNvSpPr>
          <p:nvPr>
            <p:ph type="title"/>
          </p:nvPr>
        </p:nvSpPr>
        <p:spPr/>
        <p:txBody>
          <a:bodyPr/>
          <a:lstStyle/>
          <a:p>
            <a:r>
              <a:rPr lang="en-US" dirty="0"/>
              <a:t>Nominator Information</a:t>
            </a:r>
            <a:endParaRPr lang="en-CA" dirty="0"/>
          </a:p>
        </p:txBody>
      </p:sp>
      <p:sp>
        <p:nvSpPr>
          <p:cNvPr id="6" name="Content Placeholder 5">
            <a:extLst>
              <a:ext uri="{FF2B5EF4-FFF2-40B4-BE49-F238E27FC236}">
                <a16:creationId xmlns:a16="http://schemas.microsoft.com/office/drawing/2014/main" id="{44893A33-0FC4-0CD8-4DFE-94B4A5E1C14B}"/>
              </a:ext>
            </a:extLst>
          </p:cNvPr>
          <p:cNvSpPr>
            <a:spLocks noGrp="1"/>
          </p:cNvSpPr>
          <p:nvPr>
            <p:ph idx="1"/>
          </p:nvPr>
        </p:nvSpPr>
        <p:spPr/>
        <p:txBody>
          <a:bodyPr/>
          <a:lstStyle/>
          <a:p>
            <a:pPr marL="0" indent="0">
              <a:buNone/>
            </a:pPr>
            <a:r>
              <a:rPr lang="en-US" b="1" dirty="0"/>
              <a:t>Name: </a:t>
            </a:r>
          </a:p>
          <a:p>
            <a:endParaRPr lang="en-US" b="1" dirty="0"/>
          </a:p>
          <a:p>
            <a:pPr marL="0" indent="0">
              <a:buNone/>
            </a:pPr>
            <a:r>
              <a:rPr lang="en-US" b="1" dirty="0"/>
              <a:t>Job Title: </a:t>
            </a:r>
          </a:p>
          <a:p>
            <a:endParaRPr lang="en-US" b="1" dirty="0"/>
          </a:p>
          <a:p>
            <a:pPr marL="0" indent="0">
              <a:buNone/>
            </a:pPr>
            <a:r>
              <a:rPr lang="en-US" b="1" dirty="0"/>
              <a:t>Club: </a:t>
            </a:r>
            <a:endParaRPr lang="en-CA" b="1" dirty="0"/>
          </a:p>
          <a:p>
            <a:endParaRPr lang="en-CA" dirty="0"/>
          </a:p>
          <a:p>
            <a:pPr marL="0" indent="0">
              <a:buNone/>
            </a:pPr>
            <a:r>
              <a:rPr lang="en-CA" b="1" dirty="0"/>
              <a:t>Nominator Phone Number: </a:t>
            </a:r>
          </a:p>
          <a:p>
            <a:pPr marL="0" indent="0">
              <a:buNone/>
            </a:pPr>
            <a:r>
              <a:rPr lang="en-CA" b="1" dirty="0"/>
              <a:t>Nominator Email:</a:t>
            </a:r>
          </a:p>
        </p:txBody>
      </p:sp>
    </p:spTree>
    <p:extLst>
      <p:ext uri="{BB962C8B-B14F-4D97-AF65-F5344CB8AC3E}">
        <p14:creationId xmlns:p14="http://schemas.microsoft.com/office/powerpoint/2010/main" val="226580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BDF21B1-6820-7BE7-6909-3D1FE3491080}"/>
              </a:ext>
            </a:extLst>
          </p:cNvPr>
          <p:cNvSpPr>
            <a:spLocks noGrp="1"/>
          </p:cNvSpPr>
          <p:nvPr>
            <p:ph type="title"/>
          </p:nvPr>
        </p:nvSpPr>
        <p:spPr/>
        <p:txBody>
          <a:bodyPr/>
          <a:lstStyle/>
          <a:p>
            <a:r>
              <a:rPr lang="en-US" dirty="0"/>
              <a:t>Basic Criteria</a:t>
            </a:r>
            <a:endParaRPr lang="en-CA" dirty="0"/>
          </a:p>
        </p:txBody>
      </p:sp>
      <p:graphicFrame>
        <p:nvGraphicFramePr>
          <p:cNvPr id="7" name="Content Placeholder 6">
            <a:extLst>
              <a:ext uri="{FF2B5EF4-FFF2-40B4-BE49-F238E27FC236}">
                <a16:creationId xmlns:a16="http://schemas.microsoft.com/office/drawing/2014/main" id="{9CC391E5-694C-4056-753E-E53F934BD017}"/>
              </a:ext>
            </a:extLst>
          </p:cNvPr>
          <p:cNvGraphicFramePr>
            <a:graphicFrameLocks noGrp="1"/>
          </p:cNvGraphicFramePr>
          <p:nvPr>
            <p:ph idx="1"/>
            <p:extLst>
              <p:ext uri="{D42A27DB-BD31-4B8C-83A1-F6EECF244321}">
                <p14:modId xmlns:p14="http://schemas.microsoft.com/office/powerpoint/2010/main" val="2551499599"/>
              </p:ext>
            </p:extLst>
          </p:nvPr>
        </p:nvGraphicFramePr>
        <p:xfrm>
          <a:off x="3028950" y="1825625"/>
          <a:ext cx="8324850" cy="2757805"/>
        </p:xfrm>
        <a:graphic>
          <a:graphicData uri="http://schemas.openxmlformats.org/drawingml/2006/table">
            <a:tbl>
              <a:tblPr firstRow="1" bandRow="1">
                <a:tableStyleId>{5A111915-BE36-4E01-A7E5-04B1672EAD32}</a:tableStyleId>
              </a:tblPr>
              <a:tblGrid>
                <a:gridCol w="1143000">
                  <a:extLst>
                    <a:ext uri="{9D8B030D-6E8A-4147-A177-3AD203B41FA5}">
                      <a16:colId xmlns:a16="http://schemas.microsoft.com/office/drawing/2014/main" val="2333104304"/>
                    </a:ext>
                  </a:extLst>
                </a:gridCol>
                <a:gridCol w="1485900">
                  <a:extLst>
                    <a:ext uri="{9D8B030D-6E8A-4147-A177-3AD203B41FA5}">
                      <a16:colId xmlns:a16="http://schemas.microsoft.com/office/drawing/2014/main" val="764883580"/>
                    </a:ext>
                  </a:extLst>
                </a:gridCol>
                <a:gridCol w="5695950">
                  <a:extLst>
                    <a:ext uri="{9D8B030D-6E8A-4147-A177-3AD203B41FA5}">
                      <a16:colId xmlns:a16="http://schemas.microsoft.com/office/drawing/2014/main" val="3993736449"/>
                    </a:ext>
                  </a:extLst>
                </a:gridCol>
              </a:tblGrid>
              <a:tr h="370840">
                <a:tc>
                  <a:txBody>
                    <a:bodyPr/>
                    <a:lstStyle/>
                    <a:p>
                      <a:r>
                        <a:rPr lang="en-US" dirty="0"/>
                        <a:t>YES</a:t>
                      </a:r>
                      <a:endParaRPr lang="en-CA" dirty="0"/>
                    </a:p>
                  </a:txBody>
                  <a:tcPr anchor="ctr"/>
                </a:tc>
                <a:tc>
                  <a:txBody>
                    <a:bodyPr/>
                    <a:lstStyle/>
                    <a:p>
                      <a:r>
                        <a:rPr lang="en-US" dirty="0"/>
                        <a:t>NO</a:t>
                      </a:r>
                      <a:endParaRPr lang="en-CA" dirty="0"/>
                    </a:p>
                  </a:txBody>
                  <a:tcPr anchor="ctr"/>
                </a:tc>
                <a:tc>
                  <a:txBody>
                    <a:bodyPr/>
                    <a:lstStyle/>
                    <a:p>
                      <a:r>
                        <a:rPr lang="en-US" dirty="0"/>
                        <a:t>CRITERIA</a:t>
                      </a:r>
                      <a:endParaRPr lang="en-CA" dirty="0"/>
                    </a:p>
                  </a:txBody>
                  <a:tcPr anchor="ctr"/>
                </a:tc>
                <a:extLst>
                  <a:ext uri="{0D108BD9-81ED-4DB2-BD59-A6C34878D82A}">
                    <a16:rowId xmlns:a16="http://schemas.microsoft.com/office/drawing/2014/main" val="4069591507"/>
                  </a:ext>
                </a:extLst>
              </a:tr>
              <a:tr h="1003935">
                <a:tc>
                  <a:txBody>
                    <a:bodyPr/>
                    <a:lstStyle/>
                    <a:p>
                      <a:endParaRPr lang="en-CA" dirty="0"/>
                    </a:p>
                  </a:txBody>
                  <a:tcPr anchor="ctr"/>
                </a:tc>
                <a:tc>
                  <a:txBody>
                    <a:bodyPr/>
                    <a:lstStyle/>
                    <a:p>
                      <a:endParaRPr lang="en-CA" dirty="0"/>
                    </a:p>
                  </a:txBody>
                  <a:tcPr anchor="ctr"/>
                </a:tc>
                <a:tc>
                  <a:txBody>
                    <a:bodyPr/>
                    <a:lstStyle/>
                    <a:p>
                      <a:r>
                        <a:rPr lang="en-CA" sz="1800" kern="1200" dirty="0">
                          <a:solidFill>
                            <a:schemeClr val="tx1"/>
                          </a:solidFill>
                          <a:effectLst/>
                          <a:latin typeface="+mn-lt"/>
                          <a:ea typeface="+mn-ea"/>
                          <a:cs typeface="+mn-cs"/>
                        </a:rPr>
                        <a:t>The nominee is a Professional, Honourary or  </a:t>
                      </a:r>
                    </a:p>
                    <a:p>
                      <a:r>
                        <a:rPr lang="en-CA" sz="1800" kern="1200" dirty="0">
                          <a:solidFill>
                            <a:schemeClr val="tx1"/>
                          </a:solidFill>
                          <a:effectLst/>
                          <a:latin typeface="+mn-lt"/>
                          <a:ea typeface="+mn-ea"/>
                          <a:cs typeface="+mn-cs"/>
                        </a:rPr>
                        <a:t>Community member in good standing with CMAC.</a:t>
                      </a:r>
                    </a:p>
                  </a:txBody>
                  <a:tcPr anchor="ctr"/>
                </a:tc>
                <a:extLst>
                  <a:ext uri="{0D108BD9-81ED-4DB2-BD59-A6C34878D82A}">
                    <a16:rowId xmlns:a16="http://schemas.microsoft.com/office/drawing/2014/main" val="2511971958"/>
                  </a:ext>
                </a:extLst>
              </a:tr>
              <a:tr h="1383030">
                <a:tc>
                  <a:txBody>
                    <a:bodyPr/>
                    <a:lstStyle/>
                    <a:p>
                      <a:endParaRPr lang="en-CA" dirty="0"/>
                    </a:p>
                  </a:txBody>
                  <a:tcPr anchor="ctr"/>
                </a:tc>
                <a:tc>
                  <a:txBody>
                    <a:bodyPr/>
                    <a:lstStyle/>
                    <a:p>
                      <a:endParaRPr lang="en-CA" dirty="0"/>
                    </a:p>
                  </a:txBody>
                  <a:tcPr anchor="ctr"/>
                </a:tc>
                <a:tc>
                  <a:txBody>
                    <a:bodyPr/>
                    <a:lstStyle/>
                    <a:p>
                      <a:r>
                        <a:rPr lang="en-CA" sz="1800" kern="1200" dirty="0">
                          <a:solidFill>
                            <a:schemeClr val="tx1"/>
                          </a:solidFill>
                          <a:effectLst/>
                          <a:latin typeface="+mn-lt"/>
                          <a:ea typeface="+mn-ea"/>
                          <a:cs typeface="+mn-cs"/>
                        </a:rPr>
                        <a:t>The nominee has provided a minimum of 15 years </a:t>
                      </a:r>
                    </a:p>
                    <a:p>
                      <a:r>
                        <a:rPr lang="en-CA" sz="1800" kern="1200" dirty="0">
                          <a:solidFill>
                            <a:schemeClr val="tx1"/>
                          </a:solidFill>
                          <a:effectLst/>
                          <a:latin typeface="+mn-lt"/>
                          <a:ea typeface="+mn-ea"/>
                          <a:cs typeface="+mn-cs"/>
                        </a:rPr>
                        <a:t>of service in the club management profession in a </a:t>
                      </a:r>
                    </a:p>
                    <a:p>
                      <a:r>
                        <a:rPr lang="en-CA" sz="1800" kern="1200" dirty="0">
                          <a:solidFill>
                            <a:schemeClr val="tx1"/>
                          </a:solidFill>
                          <a:effectLst/>
                          <a:latin typeface="+mn-lt"/>
                          <a:ea typeface="+mn-ea"/>
                          <a:cs typeface="+mn-cs"/>
                        </a:rPr>
                        <a:t>management capacity. </a:t>
                      </a:r>
                    </a:p>
                  </a:txBody>
                  <a:tcPr anchor="ctr"/>
                </a:tc>
                <a:extLst>
                  <a:ext uri="{0D108BD9-81ED-4DB2-BD59-A6C34878D82A}">
                    <a16:rowId xmlns:a16="http://schemas.microsoft.com/office/drawing/2014/main" val="1839012135"/>
                  </a:ext>
                </a:extLst>
              </a:tr>
            </a:tbl>
          </a:graphicData>
        </a:graphic>
      </p:graphicFrame>
      <p:pic>
        <p:nvPicPr>
          <p:cNvPr id="8" name="Graphic 7" descr="Checkbox Checked with solid fill">
            <a:extLst>
              <a:ext uri="{FF2B5EF4-FFF2-40B4-BE49-F238E27FC236}">
                <a16:creationId xmlns:a16="http://schemas.microsoft.com/office/drawing/2014/main" id="{E7C7E551-41E4-DA7B-6AA9-F74DE5E4C6E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6348" y="5497066"/>
            <a:ext cx="914400" cy="914400"/>
          </a:xfrm>
          <a:prstGeom prst="rect">
            <a:avLst/>
          </a:prstGeom>
        </p:spPr>
      </p:pic>
      <p:sp>
        <p:nvSpPr>
          <p:cNvPr id="9" name="TextBox 8">
            <a:extLst>
              <a:ext uri="{FF2B5EF4-FFF2-40B4-BE49-F238E27FC236}">
                <a16:creationId xmlns:a16="http://schemas.microsoft.com/office/drawing/2014/main" id="{FEF52DEF-BB67-AD29-F5EA-9A28A6F2804D}"/>
              </a:ext>
            </a:extLst>
          </p:cNvPr>
          <p:cNvSpPr txBox="1"/>
          <p:nvPr/>
        </p:nvSpPr>
        <p:spPr>
          <a:xfrm>
            <a:off x="1510748" y="5415657"/>
            <a:ext cx="5227982" cy="1077218"/>
          </a:xfrm>
          <a:prstGeom prst="rect">
            <a:avLst/>
          </a:prstGeom>
          <a:solidFill>
            <a:schemeClr val="accent5"/>
          </a:solidFill>
          <a:ln>
            <a:solidFill>
              <a:schemeClr val="accent5"/>
            </a:solidFill>
          </a:ln>
        </p:spPr>
        <p:txBody>
          <a:bodyPr wrap="square" rtlCol="0">
            <a:spAutoFit/>
          </a:bodyPr>
          <a:lstStyle/>
          <a:p>
            <a:r>
              <a:rPr lang="en-US" sz="1600" b="1" dirty="0">
                <a:solidFill>
                  <a:schemeClr val="bg1"/>
                </a:solidFill>
              </a:rPr>
              <a:t>Tip: </a:t>
            </a:r>
            <a:r>
              <a:rPr lang="en-US" sz="1600" b="1" i="1" dirty="0">
                <a:solidFill>
                  <a:schemeClr val="bg1"/>
                </a:solidFill>
              </a:rPr>
              <a:t>Copy the check mark icon and paste it into the desired section of the table to indicate whether the nominee meets the criteria. When complete, delete this box and any extra checkmark icons. </a:t>
            </a:r>
            <a:endParaRPr lang="en-CA" sz="1600" b="1" i="1" dirty="0">
              <a:solidFill>
                <a:schemeClr val="bg1"/>
              </a:solidFill>
            </a:endParaRPr>
          </a:p>
        </p:txBody>
      </p:sp>
    </p:spTree>
    <p:extLst>
      <p:ext uri="{BB962C8B-B14F-4D97-AF65-F5344CB8AC3E}">
        <p14:creationId xmlns:p14="http://schemas.microsoft.com/office/powerpoint/2010/main" val="1016942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F70F0CD-6CEC-12B8-8B29-8D001F162157}"/>
              </a:ext>
            </a:extLst>
          </p:cNvPr>
          <p:cNvSpPr>
            <a:spLocks noGrp="1"/>
          </p:cNvSpPr>
          <p:nvPr>
            <p:ph type="title"/>
          </p:nvPr>
        </p:nvSpPr>
        <p:spPr/>
        <p:txBody>
          <a:bodyPr/>
          <a:lstStyle/>
          <a:p>
            <a:r>
              <a:rPr lang="en-CA" dirty="0"/>
              <a:t>Distinguished Service</a:t>
            </a:r>
          </a:p>
        </p:txBody>
      </p:sp>
      <p:sp>
        <p:nvSpPr>
          <p:cNvPr id="6" name="Content Placeholder 5">
            <a:extLst>
              <a:ext uri="{FF2B5EF4-FFF2-40B4-BE49-F238E27FC236}">
                <a16:creationId xmlns:a16="http://schemas.microsoft.com/office/drawing/2014/main" id="{B5C3B6BF-280A-4C71-94F8-6A686CDB9856}"/>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3925877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1329171-3CF2-3463-3401-71331B5E6870}"/>
              </a:ext>
            </a:extLst>
          </p:cNvPr>
          <p:cNvSpPr>
            <a:spLocks noGrp="1"/>
          </p:cNvSpPr>
          <p:nvPr>
            <p:ph type="title"/>
          </p:nvPr>
        </p:nvSpPr>
        <p:spPr/>
        <p:txBody>
          <a:bodyPr/>
          <a:lstStyle/>
          <a:p>
            <a:r>
              <a:rPr lang="en-CA" dirty="0"/>
              <a:t>Mentorship</a:t>
            </a:r>
          </a:p>
        </p:txBody>
      </p:sp>
      <p:sp>
        <p:nvSpPr>
          <p:cNvPr id="9" name="Content Placeholder 8">
            <a:extLst>
              <a:ext uri="{FF2B5EF4-FFF2-40B4-BE49-F238E27FC236}">
                <a16:creationId xmlns:a16="http://schemas.microsoft.com/office/drawing/2014/main" id="{6C3CC114-29CC-CD36-E5F7-8A0AD120F917}"/>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3025628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87FD5C-EE04-8279-F354-905C1AC11F7D}"/>
              </a:ext>
            </a:extLst>
          </p:cNvPr>
          <p:cNvSpPr>
            <a:spLocks noGrp="1"/>
          </p:cNvSpPr>
          <p:nvPr>
            <p:ph type="title"/>
          </p:nvPr>
        </p:nvSpPr>
        <p:spPr/>
        <p:txBody>
          <a:bodyPr/>
          <a:lstStyle/>
          <a:p>
            <a:r>
              <a:rPr lang="en-CA" dirty="0"/>
              <a:t>Diversity and Inclusion</a:t>
            </a:r>
          </a:p>
        </p:txBody>
      </p:sp>
      <p:sp>
        <p:nvSpPr>
          <p:cNvPr id="6" name="Content Placeholder 5">
            <a:extLst>
              <a:ext uri="{FF2B5EF4-FFF2-40B4-BE49-F238E27FC236}">
                <a16:creationId xmlns:a16="http://schemas.microsoft.com/office/drawing/2014/main" id="{FE68A4FF-4F28-3F2E-EC91-5419653DF246}"/>
              </a:ext>
            </a:extLst>
          </p:cNvPr>
          <p:cNvSpPr>
            <a:spLocks noGrp="1"/>
          </p:cNvSpPr>
          <p:nvPr>
            <p:ph idx="1"/>
          </p:nvPr>
        </p:nvSpPr>
        <p:spPr/>
        <p:txBody>
          <a:bodyPr/>
          <a:lstStyle/>
          <a:p>
            <a:endParaRPr lang="en-CA" dirty="0"/>
          </a:p>
        </p:txBody>
      </p:sp>
    </p:spTree>
    <p:extLst>
      <p:ext uri="{BB962C8B-B14F-4D97-AF65-F5344CB8AC3E}">
        <p14:creationId xmlns:p14="http://schemas.microsoft.com/office/powerpoint/2010/main" val="3264409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47F8148-2755-FA91-1249-5CFA829C6008}"/>
              </a:ext>
            </a:extLst>
          </p:cNvPr>
          <p:cNvSpPr>
            <a:spLocks noGrp="1"/>
          </p:cNvSpPr>
          <p:nvPr>
            <p:ph type="title"/>
          </p:nvPr>
        </p:nvSpPr>
        <p:spPr/>
        <p:txBody>
          <a:bodyPr>
            <a:normAutofit/>
          </a:bodyPr>
          <a:lstStyle/>
          <a:p>
            <a:r>
              <a:rPr lang="en-CA" sz="4000" dirty="0"/>
              <a:t>Outstanding Professionalism, Efforts and Achievements</a:t>
            </a:r>
          </a:p>
        </p:txBody>
      </p:sp>
      <p:sp>
        <p:nvSpPr>
          <p:cNvPr id="6" name="Content Placeholder 5">
            <a:extLst>
              <a:ext uri="{FF2B5EF4-FFF2-40B4-BE49-F238E27FC236}">
                <a16:creationId xmlns:a16="http://schemas.microsoft.com/office/drawing/2014/main" id="{940A34F4-0EC0-B4DF-F4A8-CDCC06E1C2F2}"/>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3271367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F4C7F5F-1C84-D7D4-73DE-E6B0253182AA}"/>
              </a:ext>
            </a:extLst>
          </p:cNvPr>
          <p:cNvSpPr>
            <a:spLocks noGrp="1"/>
          </p:cNvSpPr>
          <p:nvPr>
            <p:ph type="title"/>
          </p:nvPr>
        </p:nvSpPr>
        <p:spPr/>
        <p:txBody>
          <a:bodyPr>
            <a:normAutofit/>
          </a:bodyPr>
          <a:lstStyle/>
          <a:p>
            <a:r>
              <a:rPr lang="en-CA" sz="4000" dirty="0"/>
              <a:t>Recognition to the Club Management Profession</a:t>
            </a:r>
          </a:p>
        </p:txBody>
      </p:sp>
      <p:sp>
        <p:nvSpPr>
          <p:cNvPr id="6" name="Content Placeholder 5">
            <a:extLst>
              <a:ext uri="{FF2B5EF4-FFF2-40B4-BE49-F238E27FC236}">
                <a16:creationId xmlns:a16="http://schemas.microsoft.com/office/drawing/2014/main" id="{9E96B129-2177-6965-55A4-5C34ADE0240B}"/>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3860612962"/>
      </p:ext>
    </p:extLst>
  </p:cSld>
  <p:clrMapOvr>
    <a:masterClrMapping/>
  </p:clrMapOvr>
</p:sld>
</file>

<file path=ppt/theme/theme1.xml><?xml version="1.0" encoding="utf-8"?>
<a:theme xmlns:a="http://schemas.openxmlformats.org/drawingml/2006/main" name="Office Theme">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Custom Design">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1_Custom Design">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Custom Design">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7abbe53a-ed59-4855-b034-5ebe81c6d0da" xsi:nil="true"/>
    <lcf76f155ced4ddcb4097134ff3c332f xmlns="2b204e9a-e93d-49f9-ba09-a78b733c0074">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A2FED551EBBB48B097A09B6F669CD3" ma:contentTypeVersion="20" ma:contentTypeDescription="Create a new document." ma:contentTypeScope="" ma:versionID="b51feedb8480c1784fe26beb4295f1a3">
  <xsd:schema xmlns:xsd="http://www.w3.org/2001/XMLSchema" xmlns:xs="http://www.w3.org/2001/XMLSchema" xmlns:p="http://schemas.microsoft.com/office/2006/metadata/properties" xmlns:ns2="2b204e9a-e93d-49f9-ba09-a78b733c0074" xmlns:ns3="7abbe53a-ed59-4855-b034-5ebe81c6d0da" targetNamespace="http://schemas.microsoft.com/office/2006/metadata/properties" ma:root="true" ma:fieldsID="7f0d6ca486610f3048f3c33a54c34248" ns2:_="" ns3:_="">
    <xsd:import namespace="2b204e9a-e93d-49f9-ba09-a78b733c0074"/>
    <xsd:import namespace="7abbe53a-ed59-4855-b034-5ebe81c6d0d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LengthInSecond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204e9a-e93d-49f9-ba09-a78b733c00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c80ddb43-2bac-41e4-8ebb-a531f2898a5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abbe53a-ed59-4855-b034-5ebe81c6d0d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247628c5-7a81-4b01-8297-1a3afe888a83}" ma:internalName="TaxCatchAll" ma:showField="CatchAllData" ma:web="7abbe53a-ed59-4855-b034-5ebe81c6d0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5CFF576-FF3D-4525-B89C-B673F40CAE11}">
  <ds:schemaRefs>
    <ds:schemaRef ds:uri="http://schemas.microsoft.com/sharepoint/v3/contenttype/forms"/>
  </ds:schemaRefs>
</ds:datastoreItem>
</file>

<file path=customXml/itemProps2.xml><?xml version="1.0" encoding="utf-8"?>
<ds:datastoreItem xmlns:ds="http://schemas.openxmlformats.org/officeDocument/2006/customXml" ds:itemID="{CD8503D8-AF25-49DE-B018-91802877B074}">
  <ds:schemaRefs>
    <ds:schemaRef ds:uri="http://schemas.microsoft.com/office/2006/metadata/properties"/>
    <ds:schemaRef ds:uri="http://schemas.microsoft.com/office/infopath/2007/PartnerControls"/>
    <ds:schemaRef ds:uri="7abbe53a-ed59-4855-b034-5ebe81c6d0da"/>
    <ds:schemaRef ds:uri="2b204e9a-e93d-49f9-ba09-a78b733c0074"/>
  </ds:schemaRefs>
</ds:datastoreItem>
</file>

<file path=customXml/itemProps3.xml><?xml version="1.0" encoding="utf-8"?>
<ds:datastoreItem xmlns:ds="http://schemas.openxmlformats.org/officeDocument/2006/customXml" ds:itemID="{678C99B0-262B-43E6-9159-1F354F4B5A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204e9a-e93d-49f9-ba09-a78b733c0074"/>
    <ds:schemaRef ds:uri="7abbe53a-ed59-4855-b034-5ebe81c6d0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77</TotalTime>
  <Words>468</Words>
  <Application>Microsoft Office PowerPoint</Application>
  <PresentationFormat>Widescreen</PresentationFormat>
  <Paragraphs>63</Paragraphs>
  <Slides>11</Slides>
  <Notes>7</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11</vt:i4>
      </vt:variant>
    </vt:vector>
  </HeadingPairs>
  <TitlesOfParts>
    <vt:vector size="18" baseType="lpstr">
      <vt:lpstr>Aptos</vt:lpstr>
      <vt:lpstr>Arial</vt:lpstr>
      <vt:lpstr>Courier New</vt:lpstr>
      <vt:lpstr>Office Theme</vt:lpstr>
      <vt:lpstr>Custom Design</vt:lpstr>
      <vt:lpstr>1_Custom Design</vt:lpstr>
      <vt:lpstr>Custom Design</vt:lpstr>
      <vt:lpstr>President’s Award</vt:lpstr>
      <vt:lpstr>Nominee Information</vt:lpstr>
      <vt:lpstr>Nominator Information</vt:lpstr>
      <vt:lpstr>Basic Criteria</vt:lpstr>
      <vt:lpstr>Distinguished Service</vt:lpstr>
      <vt:lpstr>Mentorship</vt:lpstr>
      <vt:lpstr>Diversity and Inclusion</vt:lpstr>
      <vt:lpstr>Outstanding Professionalism, Efforts and Achievements</vt:lpstr>
      <vt:lpstr>Recognition to the Club Management Profession</vt:lpstr>
      <vt:lpstr>Additional materials</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Cormier</dc:creator>
  <cp:lastModifiedBy>Amanda Cormier</cp:lastModifiedBy>
  <cp:revision>2</cp:revision>
  <dcterms:created xsi:type="dcterms:W3CDTF">2024-03-28T19:14:33Z</dcterms:created>
  <dcterms:modified xsi:type="dcterms:W3CDTF">2024-05-09T12:28:21Z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0x010100AAA2FED551EBBB48B097A09B6F669CD3</vt:lpwstr>
  </property>
  <property fmtid="{D5CDD505-2E9C-101B-9397-08002B2CF9AE}" pid="3" name="MediaServiceImageTags">
    <vt:lpwstr/>
  </property>
</Properties>
</file>