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 id="2147483683" r:id="rId7"/>
  </p:sldMasterIdLst>
  <p:notesMasterIdLst>
    <p:notesMasterId r:id="rId19"/>
  </p:notesMasterIdLst>
  <p:sldIdLst>
    <p:sldId id="256" r:id="rId8"/>
    <p:sldId id="257" r:id="rId9"/>
    <p:sldId id="258" r:id="rId10"/>
    <p:sldId id="259" r:id="rId11"/>
    <p:sldId id="260" r:id="rId12"/>
    <p:sldId id="261" r:id="rId13"/>
    <p:sldId id="262" r:id="rId14"/>
    <p:sldId id="263" r:id="rId15"/>
    <p:sldId id="264"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88124" autoAdjust="0"/>
  </p:normalViewPr>
  <p:slideViewPr>
    <p:cSldViewPr snapToGrid="0">
      <p:cViewPr varScale="1">
        <p:scale>
          <a:sx n="95" d="100"/>
          <a:sy n="95" d="100"/>
        </p:scale>
        <p:origin x="148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anda Cormier" userId="0ab15f3f-5fa6-4806-96f4-1f63986dea5e" providerId="ADAL" clId="{5DD301B6-8E33-4242-A13A-98065F2CC1D2}"/>
    <pc:docChg chg="modSld">
      <pc:chgData name="Amanda Cormier" userId="0ab15f3f-5fa6-4806-96f4-1f63986dea5e" providerId="ADAL" clId="{5DD301B6-8E33-4242-A13A-98065F2CC1D2}" dt="2024-05-09T12:28:14.662" v="7" actId="20577"/>
      <pc:docMkLst>
        <pc:docMk/>
      </pc:docMkLst>
      <pc:sldChg chg="modSp mod">
        <pc:chgData name="Amanda Cormier" userId="0ab15f3f-5fa6-4806-96f4-1f63986dea5e" providerId="ADAL" clId="{5DD301B6-8E33-4242-A13A-98065F2CC1D2}" dt="2024-05-09T12:28:14.662" v="7" actId="20577"/>
        <pc:sldMkLst>
          <pc:docMk/>
          <pc:sldMk cId="2305577402" sldId="265"/>
        </pc:sldMkLst>
        <pc:spChg chg="mod">
          <ac:chgData name="Amanda Cormier" userId="0ab15f3f-5fa6-4806-96f4-1f63986dea5e" providerId="ADAL" clId="{5DD301B6-8E33-4242-A13A-98065F2CC1D2}" dt="2024-05-09T12:28:14.662" v="7" actId="20577"/>
          <ac:spMkLst>
            <pc:docMk/>
            <pc:sldMk cId="2305577402" sldId="265"/>
            <ac:spMk id="6" creationId="{36F95932-92A0-2383-37F5-89C45DB76A4D}"/>
          </ac:spMkLst>
        </pc:spChg>
      </pc:sldChg>
    </pc:docChg>
  </pc:docChgLst>
  <pc:docChgLst>
    <pc:chgData name="Petula Perdikoulias" userId="01e8081c-47c8-4b3a-a809-1906194bce15" providerId="ADAL" clId="{0164BB1B-E651-40C2-95C5-A5219B26175D}"/>
    <pc:docChg chg="undo custSel addSld modSld addMainMaster delMainMaster modMainMaster">
      <pc:chgData name="Petula Perdikoulias" userId="01e8081c-47c8-4b3a-a809-1906194bce15" providerId="ADAL" clId="{0164BB1B-E651-40C2-95C5-A5219B26175D}" dt="2024-04-02T14:48:33.954" v="265" actId="20577"/>
      <pc:docMkLst>
        <pc:docMk/>
      </pc:docMkLst>
      <pc:sldChg chg="modSp mod modNotesTx">
        <pc:chgData name="Petula Perdikoulias" userId="01e8081c-47c8-4b3a-a809-1906194bce15" providerId="ADAL" clId="{0164BB1B-E651-40C2-95C5-A5219B26175D}" dt="2024-04-02T14:04:39.916" v="71" actId="121"/>
        <pc:sldMkLst>
          <pc:docMk/>
          <pc:sldMk cId="2871000334" sldId="256"/>
        </pc:sldMkLst>
        <pc:spChg chg="mod">
          <ac:chgData name="Petula Perdikoulias" userId="01e8081c-47c8-4b3a-a809-1906194bce15" providerId="ADAL" clId="{0164BB1B-E651-40C2-95C5-A5219B26175D}" dt="2024-04-02T14:04:39.916" v="71" actId="121"/>
          <ac:spMkLst>
            <pc:docMk/>
            <pc:sldMk cId="2871000334" sldId="256"/>
            <ac:spMk id="2" creationId="{A58D3D93-0F1E-6089-5151-BFF6EB8ADFD4}"/>
          </ac:spMkLst>
        </pc:spChg>
      </pc:sldChg>
      <pc:sldChg chg="addSp delSp modSp mod modClrScheme chgLayout">
        <pc:chgData name="Petula Perdikoulias" userId="01e8081c-47c8-4b3a-a809-1906194bce15" providerId="ADAL" clId="{0164BB1B-E651-40C2-95C5-A5219B26175D}" dt="2024-04-02T14:06:47.278" v="121" actId="403"/>
        <pc:sldMkLst>
          <pc:docMk/>
          <pc:sldMk cId="2443413719" sldId="257"/>
        </pc:sldMkLst>
        <pc:spChg chg="add del mod ord">
          <ac:chgData name="Petula Perdikoulias" userId="01e8081c-47c8-4b3a-a809-1906194bce15" providerId="ADAL" clId="{0164BB1B-E651-40C2-95C5-A5219B26175D}" dt="2024-04-02T14:06:12.652" v="92" actId="700"/>
          <ac:spMkLst>
            <pc:docMk/>
            <pc:sldMk cId="2443413719" sldId="257"/>
            <ac:spMk id="2" creationId="{C3F22294-9C2D-B091-EBF8-EBD8624CBF97}"/>
          </ac:spMkLst>
        </pc:spChg>
        <pc:spChg chg="add del mod ord">
          <ac:chgData name="Petula Perdikoulias" userId="01e8081c-47c8-4b3a-a809-1906194bce15" providerId="ADAL" clId="{0164BB1B-E651-40C2-95C5-A5219B26175D}" dt="2024-04-02T14:06:12.652" v="92" actId="700"/>
          <ac:spMkLst>
            <pc:docMk/>
            <pc:sldMk cId="2443413719" sldId="257"/>
            <ac:spMk id="3" creationId="{BD1D3709-64AC-D77C-09F9-F2771AFABB90}"/>
          </ac:spMkLst>
        </pc:spChg>
        <pc:spChg chg="del mod ord">
          <ac:chgData name="Petula Perdikoulias" userId="01e8081c-47c8-4b3a-a809-1906194bce15" providerId="ADAL" clId="{0164BB1B-E651-40C2-95C5-A5219B26175D}" dt="2024-04-02T14:06:01.091" v="91" actId="700"/>
          <ac:spMkLst>
            <pc:docMk/>
            <pc:sldMk cId="2443413719" sldId="257"/>
            <ac:spMk id="4" creationId="{60E9EBD1-AEC5-A54E-F83C-418FE6EB7BA1}"/>
          </ac:spMkLst>
        </pc:spChg>
        <pc:spChg chg="del mod ord">
          <ac:chgData name="Petula Perdikoulias" userId="01e8081c-47c8-4b3a-a809-1906194bce15" providerId="ADAL" clId="{0164BB1B-E651-40C2-95C5-A5219B26175D}" dt="2024-04-02T14:06:01.091" v="91" actId="700"/>
          <ac:spMkLst>
            <pc:docMk/>
            <pc:sldMk cId="2443413719" sldId="257"/>
            <ac:spMk id="5" creationId="{6EBC930C-929A-EC02-965F-250FC96B94DD}"/>
          </ac:spMkLst>
        </pc:spChg>
        <pc:spChg chg="add mod ord">
          <ac:chgData name="Petula Perdikoulias" userId="01e8081c-47c8-4b3a-a809-1906194bce15" providerId="ADAL" clId="{0164BB1B-E651-40C2-95C5-A5219B26175D}" dt="2024-04-02T14:06:19.603" v="113" actId="20577"/>
          <ac:spMkLst>
            <pc:docMk/>
            <pc:sldMk cId="2443413719" sldId="257"/>
            <ac:spMk id="6" creationId="{8A613D00-C7A0-516E-F727-EC381B9BC717}"/>
          </ac:spMkLst>
        </pc:spChg>
        <pc:spChg chg="add mod ord">
          <ac:chgData name="Petula Perdikoulias" userId="01e8081c-47c8-4b3a-a809-1906194bce15" providerId="ADAL" clId="{0164BB1B-E651-40C2-95C5-A5219B26175D}" dt="2024-04-02T14:06:12.652" v="92" actId="700"/>
          <ac:spMkLst>
            <pc:docMk/>
            <pc:sldMk cId="2443413719" sldId="257"/>
            <ac:spMk id="7" creationId="{1EC05DD9-D86D-2D51-0194-8E0275FC2AE2}"/>
          </ac:spMkLst>
        </pc:spChg>
        <pc:spChg chg="add mod ord">
          <ac:chgData name="Petula Perdikoulias" userId="01e8081c-47c8-4b3a-a809-1906194bce15" providerId="ADAL" clId="{0164BB1B-E651-40C2-95C5-A5219B26175D}" dt="2024-04-02T14:06:47.278" v="121" actId="403"/>
          <ac:spMkLst>
            <pc:docMk/>
            <pc:sldMk cId="2443413719" sldId="257"/>
            <ac:spMk id="8" creationId="{FC64D8C1-FBCC-B05E-02CF-229D3A242BF9}"/>
          </ac:spMkLst>
        </pc:spChg>
      </pc:sldChg>
      <pc:sldChg chg="addSp delSp modSp new mod modClrScheme chgLayout">
        <pc:chgData name="Petula Perdikoulias" userId="01e8081c-47c8-4b3a-a809-1906194bce15" providerId="ADAL" clId="{0164BB1B-E651-40C2-95C5-A5219B26175D}" dt="2024-04-02T14:07:14.772" v="151" actId="20577"/>
        <pc:sldMkLst>
          <pc:docMk/>
          <pc:sldMk cId="226580220" sldId="258"/>
        </pc:sldMkLst>
        <pc:spChg chg="del mod ord">
          <ac:chgData name="Petula Perdikoulias" userId="01e8081c-47c8-4b3a-a809-1906194bce15" providerId="ADAL" clId="{0164BB1B-E651-40C2-95C5-A5219B26175D}" dt="2024-04-02T14:06:57.022" v="123" actId="700"/>
          <ac:spMkLst>
            <pc:docMk/>
            <pc:sldMk cId="226580220" sldId="258"/>
            <ac:spMk id="2" creationId="{7E9D8018-AFA6-F79A-B959-B09FFDF7E6D7}"/>
          </ac:spMkLst>
        </pc:spChg>
        <pc:spChg chg="del">
          <ac:chgData name="Petula Perdikoulias" userId="01e8081c-47c8-4b3a-a809-1906194bce15" providerId="ADAL" clId="{0164BB1B-E651-40C2-95C5-A5219B26175D}" dt="2024-04-02T14:06:57.022" v="123" actId="700"/>
          <ac:spMkLst>
            <pc:docMk/>
            <pc:sldMk cId="226580220" sldId="258"/>
            <ac:spMk id="3" creationId="{CDCB3A0E-9F81-78D2-E018-D3218ACA8CA3}"/>
          </ac:spMkLst>
        </pc:spChg>
        <pc:spChg chg="del mod ord">
          <ac:chgData name="Petula Perdikoulias" userId="01e8081c-47c8-4b3a-a809-1906194bce15" providerId="ADAL" clId="{0164BB1B-E651-40C2-95C5-A5219B26175D}" dt="2024-04-02T14:06:57.022" v="123" actId="700"/>
          <ac:spMkLst>
            <pc:docMk/>
            <pc:sldMk cId="226580220" sldId="258"/>
            <ac:spMk id="4" creationId="{F62DD437-63B0-58B9-9E74-320E01FFACC1}"/>
          </ac:spMkLst>
        </pc:spChg>
        <pc:spChg chg="add mod ord">
          <ac:chgData name="Petula Perdikoulias" userId="01e8081c-47c8-4b3a-a809-1906194bce15" providerId="ADAL" clId="{0164BB1B-E651-40C2-95C5-A5219B26175D}" dt="2024-04-02T14:07:14.772" v="151" actId="20577"/>
          <ac:spMkLst>
            <pc:docMk/>
            <pc:sldMk cId="226580220" sldId="258"/>
            <ac:spMk id="5" creationId="{656D89D3-D3DC-EC98-EA46-0EDA17E5C07D}"/>
          </ac:spMkLst>
        </pc:spChg>
        <pc:spChg chg="add mod ord">
          <ac:chgData name="Petula Perdikoulias" userId="01e8081c-47c8-4b3a-a809-1906194bce15" providerId="ADAL" clId="{0164BB1B-E651-40C2-95C5-A5219B26175D}" dt="2024-04-02T14:07:07.235" v="126" actId="20577"/>
          <ac:spMkLst>
            <pc:docMk/>
            <pc:sldMk cId="226580220" sldId="258"/>
            <ac:spMk id="6" creationId="{44893A33-0FC4-0CD8-4DFE-94B4A5E1C14B}"/>
          </ac:spMkLst>
        </pc:spChg>
      </pc:sldChg>
      <pc:sldChg chg="addSp delSp modSp new mod modClrScheme chgLayout">
        <pc:chgData name="Petula Perdikoulias" userId="01e8081c-47c8-4b3a-a809-1906194bce15" providerId="ADAL" clId="{0164BB1B-E651-40C2-95C5-A5219B26175D}" dt="2024-04-02T14:28:30.109" v="189" actId="20577"/>
        <pc:sldMkLst>
          <pc:docMk/>
          <pc:sldMk cId="1016942054" sldId="259"/>
        </pc:sldMkLst>
        <pc:spChg chg="del mod ord">
          <ac:chgData name="Petula Perdikoulias" userId="01e8081c-47c8-4b3a-a809-1906194bce15" providerId="ADAL" clId="{0164BB1B-E651-40C2-95C5-A5219B26175D}" dt="2024-04-02T14:26:16.790" v="153" actId="700"/>
          <ac:spMkLst>
            <pc:docMk/>
            <pc:sldMk cId="1016942054" sldId="259"/>
            <ac:spMk id="2" creationId="{BB2B1AF3-63F5-CA16-473D-026108DE9BD4}"/>
          </ac:spMkLst>
        </pc:spChg>
        <pc:spChg chg="del mod ord">
          <ac:chgData name="Petula Perdikoulias" userId="01e8081c-47c8-4b3a-a809-1906194bce15" providerId="ADAL" clId="{0164BB1B-E651-40C2-95C5-A5219B26175D}" dt="2024-04-02T14:26:16.790" v="153" actId="700"/>
          <ac:spMkLst>
            <pc:docMk/>
            <pc:sldMk cId="1016942054" sldId="259"/>
            <ac:spMk id="3" creationId="{D90ADB3F-2EA0-ABC2-D14E-D0FE92B2E6D5}"/>
          </ac:spMkLst>
        </pc:spChg>
        <pc:spChg chg="del">
          <ac:chgData name="Petula Perdikoulias" userId="01e8081c-47c8-4b3a-a809-1906194bce15" providerId="ADAL" clId="{0164BB1B-E651-40C2-95C5-A5219B26175D}" dt="2024-04-02T14:26:16.790" v="153" actId="700"/>
          <ac:spMkLst>
            <pc:docMk/>
            <pc:sldMk cId="1016942054" sldId="259"/>
            <ac:spMk id="4" creationId="{DDBDCAD7-4DC5-D2F7-6655-2BC3E69F3872}"/>
          </ac:spMkLst>
        </pc:spChg>
        <pc:spChg chg="add mod ord">
          <ac:chgData name="Petula Perdikoulias" userId="01e8081c-47c8-4b3a-a809-1906194bce15" providerId="ADAL" clId="{0164BB1B-E651-40C2-95C5-A5219B26175D}" dt="2024-04-02T14:28:30.109" v="189" actId="20577"/>
          <ac:spMkLst>
            <pc:docMk/>
            <pc:sldMk cId="1016942054" sldId="259"/>
            <ac:spMk id="5" creationId="{6BDF21B1-6820-7BE7-6909-3D1FE3491080}"/>
          </ac:spMkLst>
        </pc:spChg>
        <pc:spChg chg="add del mod ord">
          <ac:chgData name="Petula Perdikoulias" userId="01e8081c-47c8-4b3a-a809-1906194bce15" providerId="ADAL" clId="{0164BB1B-E651-40C2-95C5-A5219B26175D}" dt="2024-04-02T14:26:30.665" v="171" actId="3680"/>
          <ac:spMkLst>
            <pc:docMk/>
            <pc:sldMk cId="1016942054" sldId="259"/>
            <ac:spMk id="6" creationId="{25FC1E68-2278-55A4-7A21-D599E70127BA}"/>
          </ac:spMkLst>
        </pc:spChg>
        <pc:spChg chg="add mod">
          <ac:chgData name="Petula Perdikoulias" userId="01e8081c-47c8-4b3a-a809-1906194bce15" providerId="ADAL" clId="{0164BB1B-E651-40C2-95C5-A5219B26175D}" dt="2024-04-02T14:28:24.703" v="188" actId="208"/>
          <ac:spMkLst>
            <pc:docMk/>
            <pc:sldMk cId="1016942054" sldId="259"/>
            <ac:spMk id="9" creationId="{FEF52DEF-BB67-AD29-F5EA-9A28A6F2804D}"/>
          </ac:spMkLst>
        </pc:spChg>
        <pc:graphicFrameChg chg="add mod ord modGraphic">
          <ac:chgData name="Petula Perdikoulias" userId="01e8081c-47c8-4b3a-a809-1906194bce15" providerId="ADAL" clId="{0164BB1B-E651-40C2-95C5-A5219B26175D}" dt="2024-04-02T14:28:08.308" v="185" actId="14734"/>
          <ac:graphicFrameMkLst>
            <pc:docMk/>
            <pc:sldMk cId="1016942054" sldId="259"/>
            <ac:graphicFrameMk id="7" creationId="{9CC391E5-694C-4056-753E-E53F934BD017}"/>
          </ac:graphicFrameMkLst>
        </pc:graphicFrameChg>
        <pc:picChg chg="add mod">
          <ac:chgData name="Petula Perdikoulias" userId="01e8081c-47c8-4b3a-a809-1906194bce15" providerId="ADAL" clId="{0164BB1B-E651-40C2-95C5-A5219B26175D}" dt="2024-04-02T14:28:18.298" v="186"/>
          <ac:picMkLst>
            <pc:docMk/>
            <pc:sldMk cId="1016942054" sldId="259"/>
            <ac:picMk id="8" creationId="{E7C7E551-41E4-DA7B-6AA9-F74DE5E4C6E9}"/>
          </ac:picMkLst>
        </pc:picChg>
      </pc:sldChg>
      <pc:sldChg chg="addSp delSp modSp new mod modClrScheme chgLayout modNotesTx">
        <pc:chgData name="Petula Perdikoulias" userId="01e8081c-47c8-4b3a-a809-1906194bce15" providerId="ADAL" clId="{0164BB1B-E651-40C2-95C5-A5219B26175D}" dt="2024-04-02T14:30:00.859" v="195"/>
        <pc:sldMkLst>
          <pc:docMk/>
          <pc:sldMk cId="3925877328" sldId="260"/>
        </pc:sldMkLst>
        <pc:spChg chg="del mod ord">
          <ac:chgData name="Petula Perdikoulias" userId="01e8081c-47c8-4b3a-a809-1906194bce15" providerId="ADAL" clId="{0164BB1B-E651-40C2-95C5-A5219B26175D}" dt="2024-04-02T14:29:35.719" v="191" actId="700"/>
          <ac:spMkLst>
            <pc:docMk/>
            <pc:sldMk cId="3925877328" sldId="260"/>
            <ac:spMk id="2" creationId="{8760AA72-D0FB-AF11-2224-20D6243AB9B6}"/>
          </ac:spMkLst>
        </pc:spChg>
        <pc:spChg chg="del mod ord">
          <ac:chgData name="Petula Perdikoulias" userId="01e8081c-47c8-4b3a-a809-1906194bce15" providerId="ADAL" clId="{0164BB1B-E651-40C2-95C5-A5219B26175D}" dt="2024-04-02T14:29:35.719" v="191" actId="700"/>
          <ac:spMkLst>
            <pc:docMk/>
            <pc:sldMk cId="3925877328" sldId="260"/>
            <ac:spMk id="3" creationId="{7D97CE78-2677-1DB1-26BF-C6CC29EB53F2}"/>
          </ac:spMkLst>
        </pc:spChg>
        <pc:spChg chg="del">
          <ac:chgData name="Petula Perdikoulias" userId="01e8081c-47c8-4b3a-a809-1906194bce15" providerId="ADAL" clId="{0164BB1B-E651-40C2-95C5-A5219B26175D}" dt="2024-04-02T14:29:35.719" v="191" actId="700"/>
          <ac:spMkLst>
            <pc:docMk/>
            <pc:sldMk cId="3925877328" sldId="260"/>
            <ac:spMk id="4" creationId="{D46AC23A-72C9-94AC-1491-6A61B12322E6}"/>
          </ac:spMkLst>
        </pc:spChg>
        <pc:spChg chg="add mod ord">
          <ac:chgData name="Petula Perdikoulias" userId="01e8081c-47c8-4b3a-a809-1906194bce15" providerId="ADAL" clId="{0164BB1B-E651-40C2-95C5-A5219B26175D}" dt="2024-04-02T14:29:46.270" v="194"/>
          <ac:spMkLst>
            <pc:docMk/>
            <pc:sldMk cId="3925877328" sldId="260"/>
            <ac:spMk id="5" creationId="{AF70F0CD-6CEC-12B8-8B29-8D001F162157}"/>
          </ac:spMkLst>
        </pc:spChg>
        <pc:spChg chg="add mod ord">
          <ac:chgData name="Petula Perdikoulias" userId="01e8081c-47c8-4b3a-a809-1906194bce15" providerId="ADAL" clId="{0164BB1B-E651-40C2-95C5-A5219B26175D}" dt="2024-04-02T14:29:35.719" v="191" actId="700"/>
          <ac:spMkLst>
            <pc:docMk/>
            <pc:sldMk cId="3925877328" sldId="260"/>
            <ac:spMk id="6" creationId="{B5C3B6BF-280A-4C71-94F8-6A686CDB9856}"/>
          </ac:spMkLst>
        </pc:spChg>
      </pc:sldChg>
      <pc:sldChg chg="addSp delSp modSp new mod modClrScheme chgLayout modNotesTx">
        <pc:chgData name="Petula Perdikoulias" userId="01e8081c-47c8-4b3a-a809-1906194bce15" providerId="ADAL" clId="{0164BB1B-E651-40C2-95C5-A5219B26175D}" dt="2024-04-02T14:31:02.678" v="202"/>
        <pc:sldMkLst>
          <pc:docMk/>
          <pc:sldMk cId="3025628135" sldId="261"/>
        </pc:sldMkLst>
        <pc:spChg chg="del">
          <ac:chgData name="Petula Perdikoulias" userId="01e8081c-47c8-4b3a-a809-1906194bce15" providerId="ADAL" clId="{0164BB1B-E651-40C2-95C5-A5219B26175D}" dt="2024-04-02T14:30:49.213" v="197" actId="6264"/>
          <ac:spMkLst>
            <pc:docMk/>
            <pc:sldMk cId="3025628135" sldId="261"/>
            <ac:spMk id="2" creationId="{D33E9FDE-DCFE-F7F5-1AB3-10B7721C4AD5}"/>
          </ac:spMkLst>
        </pc:spChg>
        <pc:spChg chg="del">
          <ac:chgData name="Petula Perdikoulias" userId="01e8081c-47c8-4b3a-a809-1906194bce15" providerId="ADAL" clId="{0164BB1B-E651-40C2-95C5-A5219B26175D}" dt="2024-04-02T14:30:49.213" v="197" actId="6264"/>
          <ac:spMkLst>
            <pc:docMk/>
            <pc:sldMk cId="3025628135" sldId="261"/>
            <ac:spMk id="3" creationId="{F2C1A9DD-9D56-30C2-CB14-B288E3F639E6}"/>
          </ac:spMkLst>
        </pc:spChg>
        <pc:spChg chg="del">
          <ac:chgData name="Petula Perdikoulias" userId="01e8081c-47c8-4b3a-a809-1906194bce15" providerId="ADAL" clId="{0164BB1B-E651-40C2-95C5-A5219B26175D}" dt="2024-04-02T14:30:49.213" v="197" actId="6264"/>
          <ac:spMkLst>
            <pc:docMk/>
            <pc:sldMk cId="3025628135" sldId="261"/>
            <ac:spMk id="4" creationId="{2E0DD488-4104-1564-A716-34E0B2B191B8}"/>
          </ac:spMkLst>
        </pc:spChg>
        <pc:spChg chg="add del mod ord">
          <ac:chgData name="Petula Perdikoulias" userId="01e8081c-47c8-4b3a-a809-1906194bce15" providerId="ADAL" clId="{0164BB1B-E651-40C2-95C5-A5219B26175D}" dt="2024-04-02T14:30:51.986" v="198" actId="700"/>
          <ac:spMkLst>
            <pc:docMk/>
            <pc:sldMk cId="3025628135" sldId="261"/>
            <ac:spMk id="5" creationId="{70905614-99DF-D87C-4157-5977F33DCE40}"/>
          </ac:spMkLst>
        </pc:spChg>
        <pc:spChg chg="add del mod ord">
          <ac:chgData name="Petula Perdikoulias" userId="01e8081c-47c8-4b3a-a809-1906194bce15" providerId="ADAL" clId="{0164BB1B-E651-40C2-95C5-A5219B26175D}" dt="2024-04-02T14:30:51.986" v="198" actId="700"/>
          <ac:spMkLst>
            <pc:docMk/>
            <pc:sldMk cId="3025628135" sldId="261"/>
            <ac:spMk id="6" creationId="{38B6F4CD-A6ED-D94A-E5B5-09368D90B1F0}"/>
          </ac:spMkLst>
        </pc:spChg>
        <pc:spChg chg="add del mod ord">
          <ac:chgData name="Petula Perdikoulias" userId="01e8081c-47c8-4b3a-a809-1906194bce15" providerId="ADAL" clId="{0164BB1B-E651-40C2-95C5-A5219B26175D}" dt="2024-04-02T14:30:51.986" v="198" actId="700"/>
          <ac:spMkLst>
            <pc:docMk/>
            <pc:sldMk cId="3025628135" sldId="261"/>
            <ac:spMk id="7" creationId="{DFB40391-3306-9D84-606A-52E3C625B027}"/>
          </ac:spMkLst>
        </pc:spChg>
        <pc:spChg chg="add mod ord">
          <ac:chgData name="Petula Perdikoulias" userId="01e8081c-47c8-4b3a-a809-1906194bce15" providerId="ADAL" clId="{0164BB1B-E651-40C2-95C5-A5219B26175D}" dt="2024-04-02T14:30:56.121" v="201"/>
          <ac:spMkLst>
            <pc:docMk/>
            <pc:sldMk cId="3025628135" sldId="261"/>
            <ac:spMk id="8" creationId="{41329171-3CF2-3463-3401-71331B5E6870}"/>
          </ac:spMkLst>
        </pc:spChg>
        <pc:spChg chg="add mod ord">
          <ac:chgData name="Petula Perdikoulias" userId="01e8081c-47c8-4b3a-a809-1906194bce15" providerId="ADAL" clId="{0164BB1B-E651-40C2-95C5-A5219B26175D}" dt="2024-04-02T14:30:51.986" v="198" actId="700"/>
          <ac:spMkLst>
            <pc:docMk/>
            <pc:sldMk cId="3025628135" sldId="261"/>
            <ac:spMk id="9" creationId="{6C3CC114-29CC-CD36-E5F7-8A0AD120F917}"/>
          </ac:spMkLst>
        </pc:spChg>
      </pc:sldChg>
      <pc:sldChg chg="addSp delSp modSp new mod modClrScheme chgLayout modNotesTx">
        <pc:chgData name="Petula Perdikoulias" userId="01e8081c-47c8-4b3a-a809-1906194bce15" providerId="ADAL" clId="{0164BB1B-E651-40C2-95C5-A5219B26175D}" dt="2024-04-02T14:31:47.874" v="208"/>
        <pc:sldMkLst>
          <pc:docMk/>
          <pc:sldMk cId="3264409211" sldId="262"/>
        </pc:sldMkLst>
        <pc:spChg chg="del mod ord">
          <ac:chgData name="Petula Perdikoulias" userId="01e8081c-47c8-4b3a-a809-1906194bce15" providerId="ADAL" clId="{0164BB1B-E651-40C2-95C5-A5219B26175D}" dt="2024-04-02T14:31:16.158" v="204" actId="700"/>
          <ac:spMkLst>
            <pc:docMk/>
            <pc:sldMk cId="3264409211" sldId="262"/>
            <ac:spMk id="2" creationId="{2C0700D5-6368-38EC-2D22-8D4933AF8FE2}"/>
          </ac:spMkLst>
        </pc:spChg>
        <pc:spChg chg="del mod ord">
          <ac:chgData name="Petula Perdikoulias" userId="01e8081c-47c8-4b3a-a809-1906194bce15" providerId="ADAL" clId="{0164BB1B-E651-40C2-95C5-A5219B26175D}" dt="2024-04-02T14:31:16.158" v="204" actId="700"/>
          <ac:spMkLst>
            <pc:docMk/>
            <pc:sldMk cId="3264409211" sldId="262"/>
            <ac:spMk id="3" creationId="{95B3443D-09A0-9094-691F-E43B3B2929C3}"/>
          </ac:spMkLst>
        </pc:spChg>
        <pc:spChg chg="del">
          <ac:chgData name="Petula Perdikoulias" userId="01e8081c-47c8-4b3a-a809-1906194bce15" providerId="ADAL" clId="{0164BB1B-E651-40C2-95C5-A5219B26175D}" dt="2024-04-02T14:31:16.158" v="204" actId="700"/>
          <ac:spMkLst>
            <pc:docMk/>
            <pc:sldMk cId="3264409211" sldId="262"/>
            <ac:spMk id="4" creationId="{930850AE-9232-E29F-A701-53526B3E1B1A}"/>
          </ac:spMkLst>
        </pc:spChg>
        <pc:spChg chg="add mod ord">
          <ac:chgData name="Petula Perdikoulias" userId="01e8081c-47c8-4b3a-a809-1906194bce15" providerId="ADAL" clId="{0164BB1B-E651-40C2-95C5-A5219B26175D}" dt="2024-04-02T14:31:29.454" v="207"/>
          <ac:spMkLst>
            <pc:docMk/>
            <pc:sldMk cId="3264409211" sldId="262"/>
            <ac:spMk id="5" creationId="{BC87FD5C-EE04-8279-F354-905C1AC11F7D}"/>
          </ac:spMkLst>
        </pc:spChg>
        <pc:spChg chg="add mod ord">
          <ac:chgData name="Petula Perdikoulias" userId="01e8081c-47c8-4b3a-a809-1906194bce15" providerId="ADAL" clId="{0164BB1B-E651-40C2-95C5-A5219B26175D}" dt="2024-04-02T14:31:16.158" v="204" actId="700"/>
          <ac:spMkLst>
            <pc:docMk/>
            <pc:sldMk cId="3264409211" sldId="262"/>
            <ac:spMk id="6" creationId="{FE68A4FF-4F28-3F2E-EC91-5419653DF246}"/>
          </ac:spMkLst>
        </pc:spChg>
      </pc:sldChg>
      <pc:sldChg chg="addSp delSp modSp new mod modClrScheme chgLayout modNotesTx">
        <pc:chgData name="Petula Perdikoulias" userId="01e8081c-47c8-4b3a-a809-1906194bce15" providerId="ADAL" clId="{0164BB1B-E651-40C2-95C5-A5219B26175D}" dt="2024-04-02T14:32:58.224" v="215"/>
        <pc:sldMkLst>
          <pc:docMk/>
          <pc:sldMk cId="3271367945" sldId="263"/>
        </pc:sldMkLst>
        <pc:spChg chg="del mod ord">
          <ac:chgData name="Petula Perdikoulias" userId="01e8081c-47c8-4b3a-a809-1906194bce15" providerId="ADAL" clId="{0164BB1B-E651-40C2-95C5-A5219B26175D}" dt="2024-04-02T14:32:29.090" v="210" actId="700"/>
          <ac:spMkLst>
            <pc:docMk/>
            <pc:sldMk cId="3271367945" sldId="263"/>
            <ac:spMk id="2" creationId="{665574DA-383E-5429-409B-96A18663FB9B}"/>
          </ac:spMkLst>
        </pc:spChg>
        <pc:spChg chg="del mod ord">
          <ac:chgData name="Petula Perdikoulias" userId="01e8081c-47c8-4b3a-a809-1906194bce15" providerId="ADAL" clId="{0164BB1B-E651-40C2-95C5-A5219B26175D}" dt="2024-04-02T14:32:29.090" v="210" actId="700"/>
          <ac:spMkLst>
            <pc:docMk/>
            <pc:sldMk cId="3271367945" sldId="263"/>
            <ac:spMk id="3" creationId="{68FD296C-9CFC-B45B-4FD9-A318FF4826BA}"/>
          </ac:spMkLst>
        </pc:spChg>
        <pc:spChg chg="del">
          <ac:chgData name="Petula Perdikoulias" userId="01e8081c-47c8-4b3a-a809-1906194bce15" providerId="ADAL" clId="{0164BB1B-E651-40C2-95C5-A5219B26175D}" dt="2024-04-02T14:32:29.090" v="210" actId="700"/>
          <ac:spMkLst>
            <pc:docMk/>
            <pc:sldMk cId="3271367945" sldId="263"/>
            <ac:spMk id="4" creationId="{CF594A72-629F-0554-ACFA-C4B4F01E194A}"/>
          </ac:spMkLst>
        </pc:spChg>
        <pc:spChg chg="add mod ord">
          <ac:chgData name="Petula Perdikoulias" userId="01e8081c-47c8-4b3a-a809-1906194bce15" providerId="ADAL" clId="{0164BB1B-E651-40C2-95C5-A5219B26175D}" dt="2024-04-02T14:32:44.336" v="214" actId="404"/>
          <ac:spMkLst>
            <pc:docMk/>
            <pc:sldMk cId="3271367945" sldId="263"/>
            <ac:spMk id="5" creationId="{547F8148-2755-FA91-1249-5CFA829C6008}"/>
          </ac:spMkLst>
        </pc:spChg>
        <pc:spChg chg="add mod ord">
          <ac:chgData name="Petula Perdikoulias" userId="01e8081c-47c8-4b3a-a809-1906194bce15" providerId="ADAL" clId="{0164BB1B-E651-40C2-95C5-A5219B26175D}" dt="2024-04-02T14:32:29.090" v="210" actId="700"/>
          <ac:spMkLst>
            <pc:docMk/>
            <pc:sldMk cId="3271367945" sldId="263"/>
            <ac:spMk id="6" creationId="{940A34F4-0EC0-B4DF-F4A8-CDCC06E1C2F2}"/>
          </ac:spMkLst>
        </pc:spChg>
      </pc:sldChg>
      <pc:sldChg chg="addSp delSp modSp new mod modClrScheme chgLayout modNotesTx">
        <pc:chgData name="Petula Perdikoulias" userId="01e8081c-47c8-4b3a-a809-1906194bce15" providerId="ADAL" clId="{0164BB1B-E651-40C2-95C5-A5219B26175D}" dt="2024-04-02T14:33:52.016" v="222"/>
        <pc:sldMkLst>
          <pc:docMk/>
          <pc:sldMk cId="3860612962" sldId="264"/>
        </pc:sldMkLst>
        <pc:spChg chg="del mod ord">
          <ac:chgData name="Petula Perdikoulias" userId="01e8081c-47c8-4b3a-a809-1906194bce15" providerId="ADAL" clId="{0164BB1B-E651-40C2-95C5-A5219B26175D}" dt="2024-04-02T14:33:15.588" v="217" actId="700"/>
          <ac:spMkLst>
            <pc:docMk/>
            <pc:sldMk cId="3860612962" sldId="264"/>
            <ac:spMk id="2" creationId="{AC4AFBF3-D913-E71F-68C5-7B2C37D86342}"/>
          </ac:spMkLst>
        </pc:spChg>
        <pc:spChg chg="del mod ord">
          <ac:chgData name="Petula Perdikoulias" userId="01e8081c-47c8-4b3a-a809-1906194bce15" providerId="ADAL" clId="{0164BB1B-E651-40C2-95C5-A5219B26175D}" dt="2024-04-02T14:33:15.588" v="217" actId="700"/>
          <ac:spMkLst>
            <pc:docMk/>
            <pc:sldMk cId="3860612962" sldId="264"/>
            <ac:spMk id="3" creationId="{6C1F2B24-1519-307D-09B2-06828F1EEFF4}"/>
          </ac:spMkLst>
        </pc:spChg>
        <pc:spChg chg="del">
          <ac:chgData name="Petula Perdikoulias" userId="01e8081c-47c8-4b3a-a809-1906194bce15" providerId="ADAL" clId="{0164BB1B-E651-40C2-95C5-A5219B26175D}" dt="2024-04-02T14:33:15.588" v="217" actId="700"/>
          <ac:spMkLst>
            <pc:docMk/>
            <pc:sldMk cId="3860612962" sldId="264"/>
            <ac:spMk id="4" creationId="{A9764598-0B7B-7B0D-05C4-0D16E17F3DB1}"/>
          </ac:spMkLst>
        </pc:spChg>
        <pc:spChg chg="add mod ord">
          <ac:chgData name="Petula Perdikoulias" userId="01e8081c-47c8-4b3a-a809-1906194bce15" providerId="ADAL" clId="{0164BB1B-E651-40C2-95C5-A5219B26175D}" dt="2024-04-02T14:33:39.008" v="221" actId="404"/>
          <ac:spMkLst>
            <pc:docMk/>
            <pc:sldMk cId="3860612962" sldId="264"/>
            <ac:spMk id="5" creationId="{8F4C7F5F-1C84-D7D4-73DE-E6B0253182AA}"/>
          </ac:spMkLst>
        </pc:spChg>
        <pc:spChg chg="add mod ord">
          <ac:chgData name="Petula Perdikoulias" userId="01e8081c-47c8-4b3a-a809-1906194bce15" providerId="ADAL" clId="{0164BB1B-E651-40C2-95C5-A5219B26175D}" dt="2024-04-02T14:33:15.588" v="217" actId="700"/>
          <ac:spMkLst>
            <pc:docMk/>
            <pc:sldMk cId="3860612962" sldId="264"/>
            <ac:spMk id="6" creationId="{9E96B129-2177-6965-55A4-5C34ADE0240B}"/>
          </ac:spMkLst>
        </pc:spChg>
      </pc:sldChg>
      <pc:sldChg chg="delSp modSp add mod modClrScheme chgLayout modNotesTx">
        <pc:chgData name="Petula Perdikoulias" userId="01e8081c-47c8-4b3a-a809-1906194bce15" providerId="ADAL" clId="{0164BB1B-E651-40C2-95C5-A5219B26175D}" dt="2024-04-02T14:48:33.954" v="265" actId="20577"/>
        <pc:sldMkLst>
          <pc:docMk/>
          <pc:sldMk cId="2305577402" sldId="265"/>
        </pc:sldMkLst>
        <pc:spChg chg="mod ord">
          <ac:chgData name="Petula Perdikoulias" userId="01e8081c-47c8-4b3a-a809-1906194bce15" providerId="ADAL" clId="{0164BB1B-E651-40C2-95C5-A5219B26175D}" dt="2024-04-02T14:35:58.987" v="258" actId="20577"/>
          <ac:spMkLst>
            <pc:docMk/>
            <pc:sldMk cId="2305577402" sldId="265"/>
            <ac:spMk id="5" creationId="{99BA34BD-51DC-B4D3-9496-E4B0B0D9026C}"/>
          </ac:spMkLst>
        </pc:spChg>
        <pc:spChg chg="mod ord">
          <ac:chgData name="Petula Perdikoulias" userId="01e8081c-47c8-4b3a-a809-1906194bce15" providerId="ADAL" clId="{0164BB1B-E651-40C2-95C5-A5219B26175D}" dt="2024-04-02T14:35:39.384" v="249" actId="27636"/>
          <ac:spMkLst>
            <pc:docMk/>
            <pc:sldMk cId="2305577402" sldId="265"/>
            <ac:spMk id="6" creationId="{36F95932-92A0-2383-37F5-89C45DB76A4D}"/>
          </ac:spMkLst>
        </pc:spChg>
        <pc:spChg chg="del">
          <ac:chgData name="Petula Perdikoulias" userId="01e8081c-47c8-4b3a-a809-1906194bce15" providerId="ADAL" clId="{0164BB1B-E651-40C2-95C5-A5219B26175D}" dt="2024-04-02T14:34:33.276" v="225" actId="700"/>
          <ac:spMkLst>
            <pc:docMk/>
            <pc:sldMk cId="2305577402" sldId="265"/>
            <ac:spMk id="7" creationId="{8D4A4FCD-290F-F2A7-5148-F9188B94B218}"/>
          </ac:spMkLst>
        </pc:spChg>
      </pc:sldChg>
      <pc:sldChg chg="modSp add mod modClrScheme chgLayout">
        <pc:chgData name="Petula Perdikoulias" userId="01e8081c-47c8-4b3a-a809-1906194bce15" providerId="ADAL" clId="{0164BB1B-E651-40C2-95C5-A5219B26175D}" dt="2024-04-02T14:36:27.650" v="263" actId="207"/>
        <pc:sldMkLst>
          <pc:docMk/>
          <pc:sldMk cId="607800869" sldId="266"/>
        </pc:sldMkLst>
        <pc:spChg chg="mod ord">
          <ac:chgData name="Petula Perdikoulias" userId="01e8081c-47c8-4b3a-a809-1906194bce15" providerId="ADAL" clId="{0164BB1B-E651-40C2-95C5-A5219B26175D}" dt="2024-04-02T14:36:19.051" v="261" actId="700"/>
          <ac:spMkLst>
            <pc:docMk/>
            <pc:sldMk cId="607800869" sldId="266"/>
            <ac:spMk id="5" creationId="{3B991174-822C-3ED6-6478-D26D5DE1CF2E}"/>
          </ac:spMkLst>
        </pc:spChg>
        <pc:spChg chg="mod ord">
          <ac:chgData name="Petula Perdikoulias" userId="01e8081c-47c8-4b3a-a809-1906194bce15" providerId="ADAL" clId="{0164BB1B-E651-40C2-95C5-A5219B26175D}" dt="2024-04-02T14:36:27.650" v="263" actId="207"/>
          <ac:spMkLst>
            <pc:docMk/>
            <pc:sldMk cId="607800869" sldId="266"/>
            <ac:spMk id="6" creationId="{84BBD403-858C-A3D3-C0E8-969F3E04AF49}"/>
          </ac:spMkLst>
        </pc:spChg>
      </pc:sldChg>
      <pc:sldMasterChg chg="modSp mod modSldLayout">
        <pc:chgData name="Petula Perdikoulias" userId="01e8081c-47c8-4b3a-a809-1906194bce15" providerId="ADAL" clId="{0164BB1B-E651-40C2-95C5-A5219B26175D}" dt="2024-04-02T14:05:07.037" v="89" actId="20577"/>
        <pc:sldMasterMkLst>
          <pc:docMk/>
          <pc:sldMasterMk cId="1089778267" sldId="2147483648"/>
        </pc:sldMasterMkLst>
        <pc:spChg chg="mod">
          <ac:chgData name="Petula Perdikoulias" userId="01e8081c-47c8-4b3a-a809-1906194bce15" providerId="ADAL" clId="{0164BB1B-E651-40C2-95C5-A5219B26175D}" dt="2024-04-02T13:56:37.470" v="42" actId="207"/>
          <ac:spMkLst>
            <pc:docMk/>
            <pc:sldMasterMk cId="1089778267" sldId="2147483648"/>
            <ac:spMk id="2" creationId="{4A77AD77-7655-CA2B-7756-FA30570F5317}"/>
          </ac:spMkLst>
        </pc:spChg>
        <pc:spChg chg="mod">
          <ac:chgData name="Petula Perdikoulias" userId="01e8081c-47c8-4b3a-a809-1906194bce15" providerId="ADAL" clId="{0164BB1B-E651-40C2-95C5-A5219B26175D}" dt="2024-04-02T13:56:13.523" v="35"/>
          <ac:spMkLst>
            <pc:docMk/>
            <pc:sldMasterMk cId="1089778267" sldId="2147483648"/>
            <ac:spMk id="34" creationId="{D9F25249-2D81-A07F-C485-CFE88EB6A090}"/>
          </ac:spMkLst>
        </pc:spChg>
        <pc:spChg chg="mod">
          <ac:chgData name="Petula Perdikoulias" userId="01e8081c-47c8-4b3a-a809-1906194bce15" providerId="ADAL" clId="{0164BB1B-E651-40C2-95C5-A5219B26175D}" dt="2024-04-02T13:56:28.146" v="40" actId="207"/>
          <ac:spMkLst>
            <pc:docMk/>
            <pc:sldMasterMk cId="1089778267" sldId="2147483648"/>
            <ac:spMk id="43" creationId="{E75F6126-DFE3-4919-F446-E0F93CEFDEEF}"/>
          </ac:spMkLst>
        </pc:spChg>
        <pc:spChg chg="mod">
          <ac:chgData name="Petula Perdikoulias" userId="01e8081c-47c8-4b3a-a809-1906194bce15" providerId="ADAL" clId="{0164BB1B-E651-40C2-95C5-A5219B26175D}" dt="2024-04-02T13:56:26.149" v="39" actId="207"/>
          <ac:spMkLst>
            <pc:docMk/>
            <pc:sldMasterMk cId="1089778267" sldId="2147483648"/>
            <ac:spMk id="44" creationId="{E932C69C-8991-8E0C-58A5-D5BE595D2551}"/>
          </ac:spMkLst>
        </pc:spChg>
        <pc:spChg chg="mod">
          <ac:chgData name="Petula Perdikoulias" userId="01e8081c-47c8-4b3a-a809-1906194bce15" providerId="ADAL" clId="{0164BB1B-E651-40C2-95C5-A5219B26175D}" dt="2024-04-02T13:56:20.330" v="37" actId="208"/>
          <ac:spMkLst>
            <pc:docMk/>
            <pc:sldMasterMk cId="1089778267" sldId="2147483648"/>
            <ac:spMk id="46" creationId="{05AFD7F4-C5F5-4F08-19D1-3E5A7C05609B}"/>
          </ac:spMkLst>
        </pc:spChg>
        <pc:spChg chg="mod">
          <ac:chgData name="Petula Perdikoulias" userId="01e8081c-47c8-4b3a-a809-1906194bce15" providerId="ADAL" clId="{0164BB1B-E651-40C2-95C5-A5219B26175D}" dt="2024-04-02T13:56:31.749" v="41" actId="207"/>
          <ac:spMkLst>
            <pc:docMk/>
            <pc:sldMasterMk cId="1089778267" sldId="2147483648"/>
            <ac:spMk id="49" creationId="{403221D5-DD5C-DC4B-5574-95F0B376EEB6}"/>
          </ac:spMkLst>
        </pc:spChg>
        <pc:spChg chg="mod">
          <ac:chgData name="Petula Perdikoulias" userId="01e8081c-47c8-4b3a-a809-1906194bce15" providerId="ADAL" clId="{0164BB1B-E651-40C2-95C5-A5219B26175D}" dt="2024-04-02T13:41:30.715" v="7" actId="207"/>
          <ac:spMkLst>
            <pc:docMk/>
            <pc:sldMasterMk cId="1089778267" sldId="2147483648"/>
            <ac:spMk id="50" creationId="{C9FCD8EB-338D-ADEA-D773-B9C8B3B1CA98}"/>
          </ac:spMkLst>
        </pc:spChg>
        <pc:grpChg chg="mod">
          <ac:chgData name="Petula Perdikoulias" userId="01e8081c-47c8-4b3a-a809-1906194bce15" providerId="ADAL" clId="{0164BB1B-E651-40C2-95C5-A5219B26175D}" dt="2024-04-02T13:56:26.149" v="39" actId="207"/>
          <ac:grpSpMkLst>
            <pc:docMk/>
            <pc:sldMasterMk cId="1089778267" sldId="2147483648"/>
            <ac:grpSpMk id="42" creationId="{04E6985B-128C-0BB6-B1E2-83843249A065}"/>
          </ac:grpSpMkLst>
        </pc:grpChg>
        <pc:grpChg chg="mod">
          <ac:chgData name="Petula Perdikoulias" userId="01e8081c-47c8-4b3a-a809-1906194bce15" providerId="ADAL" clId="{0164BB1B-E651-40C2-95C5-A5219B26175D}" dt="2024-04-02T13:41:30.715" v="7" actId="207"/>
          <ac:grpSpMkLst>
            <pc:docMk/>
            <pc:sldMasterMk cId="1089778267" sldId="2147483648"/>
            <ac:grpSpMk id="48" creationId="{43A50E92-AE68-2F9D-2DD9-44E203921C0A}"/>
          </ac:grpSpMkLst>
        </pc:grpChg>
        <pc:sldLayoutChg chg="modSp">
          <pc:chgData name="Petula Perdikoulias" userId="01e8081c-47c8-4b3a-a809-1906194bce15" providerId="ADAL" clId="{0164BB1B-E651-40C2-95C5-A5219B26175D}" dt="2024-04-02T14:05:07.037" v="89" actId="20577"/>
          <pc:sldLayoutMkLst>
            <pc:docMk/>
            <pc:sldMasterMk cId="1089778267" sldId="2147483648"/>
            <pc:sldLayoutMk cId="515301998" sldId="2147483649"/>
          </pc:sldLayoutMkLst>
          <pc:spChg chg="mod">
            <ac:chgData name="Petula Perdikoulias" userId="01e8081c-47c8-4b3a-a809-1906194bce15" providerId="ADAL" clId="{0164BB1B-E651-40C2-95C5-A5219B26175D}" dt="2024-04-02T14:04:53.903" v="72" actId="121"/>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0164BB1B-E651-40C2-95C5-A5219B26175D}" dt="2024-04-02T14:05:07.037" v="89" actId="20577"/>
            <ac:spMkLst>
              <pc:docMk/>
              <pc:sldMasterMk cId="1089778267" sldId="2147483648"/>
              <pc:sldLayoutMk cId="515301998" sldId="2147483649"/>
              <ac:spMk id="3" creationId="{9C559D8B-0FA7-9619-AFF4-A807AACD5761}"/>
            </ac:spMkLst>
          </pc:spChg>
        </pc:sldLayoutChg>
      </pc:sldMasterChg>
      <pc:sldMasterChg chg="modSp mod">
        <pc:chgData name="Petula Perdikoulias" userId="01e8081c-47c8-4b3a-a809-1906194bce15" providerId="ADAL" clId="{0164BB1B-E651-40C2-95C5-A5219B26175D}" dt="2024-04-02T13:56:58.395" v="47" actId="207"/>
        <pc:sldMasterMkLst>
          <pc:docMk/>
          <pc:sldMasterMk cId="3355296994" sldId="2147483660"/>
        </pc:sldMasterMkLst>
        <pc:spChg chg="mod">
          <ac:chgData name="Petula Perdikoulias" userId="01e8081c-47c8-4b3a-a809-1906194bce15" providerId="ADAL" clId="{0164BB1B-E651-40C2-95C5-A5219B26175D}" dt="2024-04-02T13:56:58.395" v="47" actId="207"/>
          <ac:spMkLst>
            <pc:docMk/>
            <pc:sldMasterMk cId="3355296994" sldId="2147483660"/>
            <ac:spMk id="2" creationId="{5555BE47-8FBA-6242-07A2-7BF89F020286}"/>
          </ac:spMkLst>
        </pc:spChg>
        <pc:spChg chg="mod">
          <ac:chgData name="Petula Perdikoulias" userId="01e8081c-47c8-4b3a-a809-1906194bce15" providerId="ADAL" clId="{0164BB1B-E651-40C2-95C5-A5219B26175D}" dt="2024-04-02T13:56:54.327" v="46" actId="207"/>
          <ac:spMkLst>
            <pc:docMk/>
            <pc:sldMasterMk cId="3355296994" sldId="2147483660"/>
            <ac:spMk id="8" creationId="{21803569-104F-1230-3321-6AEA9273F8B7}"/>
          </ac:spMkLst>
        </pc:spChg>
      </pc:sldMasterChg>
      <pc:sldMasterChg chg="modSp mod">
        <pc:chgData name="Petula Perdikoulias" userId="01e8081c-47c8-4b3a-a809-1906194bce15" providerId="ADAL" clId="{0164BB1B-E651-40C2-95C5-A5219B26175D}" dt="2024-04-02T14:05:52.813" v="90" actId="14100"/>
        <pc:sldMasterMkLst>
          <pc:docMk/>
          <pc:sldMasterMk cId="71029388" sldId="2147483672"/>
        </pc:sldMasterMkLst>
        <pc:spChg chg="mod">
          <ac:chgData name="Petula Perdikoulias" userId="01e8081c-47c8-4b3a-a809-1906194bce15" providerId="ADAL" clId="{0164BB1B-E651-40C2-95C5-A5219B26175D}" dt="2024-04-02T14:05:52.813" v="90" actId="14100"/>
          <ac:spMkLst>
            <pc:docMk/>
            <pc:sldMasterMk cId="71029388" sldId="2147483672"/>
            <ac:spMk id="3" creationId="{62A9CA99-28AC-9A56-DF7B-E9F3E0106914}"/>
          </ac:spMkLst>
        </pc:spChg>
        <pc:spChg chg="mod">
          <ac:chgData name="Petula Perdikoulias" userId="01e8081c-47c8-4b3a-a809-1906194bce15" providerId="ADAL" clId="{0164BB1B-E651-40C2-95C5-A5219B26175D}" dt="2024-04-02T13:57:47.740" v="50" actId="207"/>
          <ac:spMkLst>
            <pc:docMk/>
            <pc:sldMasterMk cId="71029388" sldId="2147483672"/>
            <ac:spMk id="8" creationId="{C4C5EA5A-CE7F-A0CC-F5CB-81D5BD3BA409}"/>
          </ac:spMkLst>
        </pc:spChg>
      </pc:sldMasterChg>
      <pc:sldMasterChg chg="add addSldLayout">
        <pc:chgData name="Petula Perdikoulias" userId="01e8081c-47c8-4b3a-a809-1906194bce15" providerId="ADAL" clId="{0164BB1B-E651-40C2-95C5-A5219B26175D}" dt="2024-04-02T14:34:15.960" v="223" actId="27028"/>
        <pc:sldMasterMkLst>
          <pc:docMk/>
          <pc:sldMasterMk cId="3355296994" sldId="2147483683"/>
        </pc:sldMasterMkLst>
        <pc:sldLayoutChg chg="add">
          <pc:chgData name="Petula Perdikoulias" userId="01e8081c-47c8-4b3a-a809-1906194bce15" providerId="ADAL" clId="{0164BB1B-E651-40C2-95C5-A5219B26175D}" dt="2024-04-02T14:34:15.960" v="223" actId="27028"/>
          <pc:sldLayoutMkLst>
            <pc:docMk/>
            <pc:sldMasterMk cId="3355296994" sldId="2147483683"/>
            <pc:sldLayoutMk cId="3846982916" sldId="2147483684"/>
          </pc:sldLayoutMkLst>
        </pc:sldLayoutChg>
      </pc:sldMasterChg>
      <pc:sldMasterChg chg="add del addSldLayout delSldLayout">
        <pc:chgData name="Petula Perdikoulias" userId="01e8081c-47c8-4b3a-a809-1906194bce15" providerId="ADAL" clId="{0164BB1B-E651-40C2-95C5-A5219B26175D}" dt="2024-04-02T14:36:19.051" v="261" actId="700"/>
        <pc:sldMasterMkLst>
          <pc:docMk/>
          <pc:sldMasterMk cId="1089778267" sldId="2147483685"/>
        </pc:sldMasterMkLst>
        <pc:sldLayoutChg chg="add del">
          <pc:chgData name="Petula Perdikoulias" userId="01e8081c-47c8-4b3a-a809-1906194bce15" providerId="ADAL" clId="{0164BB1B-E651-40C2-95C5-A5219B26175D}" dt="2024-04-02T14:36:19.051" v="261" actId="700"/>
          <pc:sldLayoutMkLst>
            <pc:docMk/>
            <pc:sldMasterMk cId="1089778267" sldId="2147483685"/>
            <pc:sldLayoutMk cId="2541608695" sldId="2147483686"/>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FBD4E4-4728-4BE3-8730-5324429FE49E}" type="datetimeFigureOut">
              <a:rPr lang="en-CA" smtClean="0"/>
              <a:t>2024-05-09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3E4282-2E9B-48FE-A0E1-BCEE250BD2CE}" type="slidenum">
              <a:rPr lang="en-CA" smtClean="0"/>
              <a:t>‹#›</a:t>
            </a:fld>
            <a:endParaRPr lang="en-CA"/>
          </a:p>
        </p:txBody>
      </p:sp>
    </p:spTree>
    <p:extLst>
      <p:ext uri="{BB962C8B-B14F-4D97-AF65-F5344CB8AC3E}">
        <p14:creationId xmlns:p14="http://schemas.microsoft.com/office/powerpoint/2010/main" val="1067007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most prestigious award recognizes an individual for their significant achievements through a lifetime of effort and service to their club(s) and CMAC. </a:t>
            </a:r>
          </a:p>
        </p:txBody>
      </p:sp>
      <p:sp>
        <p:nvSpPr>
          <p:cNvPr id="4" name="Slide Number Placeholder 3"/>
          <p:cNvSpPr>
            <a:spLocks noGrp="1"/>
          </p:cNvSpPr>
          <p:nvPr>
            <p:ph type="sldNum" sz="quarter" idx="5"/>
          </p:nvPr>
        </p:nvSpPr>
        <p:spPr/>
        <p:txBody>
          <a:bodyPr/>
          <a:lstStyle/>
          <a:p>
            <a:fld id="{473E4282-2E9B-48FE-A0E1-BCEE250BD2CE}" type="slidenum">
              <a:rPr lang="en-CA" smtClean="0"/>
              <a:t>1</a:t>
            </a:fld>
            <a:endParaRPr lang="en-CA"/>
          </a:p>
        </p:txBody>
      </p:sp>
    </p:spTree>
    <p:extLst>
      <p:ext uri="{BB962C8B-B14F-4D97-AF65-F5344CB8AC3E}">
        <p14:creationId xmlns:p14="http://schemas.microsoft.com/office/powerpoint/2010/main" val="31952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nominee has provided distinguished service at the CMAC branch level or on the CMAC board of directors.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5</a:t>
            </a:fld>
            <a:endParaRPr lang="en-CA"/>
          </a:p>
        </p:txBody>
      </p:sp>
    </p:spTree>
    <p:extLst>
      <p:ext uri="{BB962C8B-B14F-4D97-AF65-F5344CB8AC3E}">
        <p14:creationId xmlns:p14="http://schemas.microsoft.com/office/powerpoint/2010/main" val="3024575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Discuss how the nominee has mentored and supported the professional development of managers under their supervision, including encouraging their pursuit of the CCM designation.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6</a:t>
            </a:fld>
            <a:endParaRPr lang="en-CA"/>
          </a:p>
        </p:txBody>
      </p:sp>
    </p:spTree>
    <p:extLst>
      <p:ext uri="{BB962C8B-B14F-4D97-AF65-F5344CB8AC3E}">
        <p14:creationId xmlns:p14="http://schemas.microsoft.com/office/powerpoint/2010/main" val="33864682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Give examples of how the nominee has promoted diversity and inclusion in their club and in their community at large.</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7</a:t>
            </a:fld>
            <a:endParaRPr lang="en-CA"/>
          </a:p>
        </p:txBody>
      </p:sp>
    </p:spTree>
    <p:extLst>
      <p:ext uri="{BB962C8B-B14F-4D97-AF65-F5344CB8AC3E}">
        <p14:creationId xmlns:p14="http://schemas.microsoft.com/office/powerpoint/2010/main" val="3544202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nominee has demonstrated outstanding professionalism through his or her efforts and/or achievements in the club management profession.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8</a:t>
            </a:fld>
            <a:endParaRPr lang="en-CA"/>
          </a:p>
        </p:txBody>
      </p:sp>
    </p:spTree>
    <p:extLst>
      <p:ext uri="{BB962C8B-B14F-4D97-AF65-F5344CB8AC3E}">
        <p14:creationId xmlns:p14="http://schemas.microsoft.com/office/powerpoint/2010/main" val="4070480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Tell us how the nominee has brought recognition to the club management profession in some significant or unique way.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Maximum 350 words. </a:t>
            </a:r>
          </a:p>
          <a:p>
            <a:endParaRPr lang="en-CA" dirty="0"/>
          </a:p>
        </p:txBody>
      </p:sp>
      <p:sp>
        <p:nvSpPr>
          <p:cNvPr id="4" name="Slide Number Placeholder 3"/>
          <p:cNvSpPr>
            <a:spLocks noGrp="1"/>
          </p:cNvSpPr>
          <p:nvPr>
            <p:ph type="sldNum" sz="quarter" idx="5"/>
          </p:nvPr>
        </p:nvSpPr>
        <p:spPr/>
        <p:txBody>
          <a:bodyPr/>
          <a:lstStyle/>
          <a:p>
            <a:fld id="{473E4282-2E9B-48FE-A0E1-BCEE250BD2CE}" type="slidenum">
              <a:rPr lang="en-CA" smtClean="0"/>
              <a:t>9</a:t>
            </a:fld>
            <a:endParaRPr lang="en-CA"/>
          </a:p>
        </p:txBody>
      </p:sp>
    </p:spTree>
    <p:extLst>
      <p:ext uri="{BB962C8B-B14F-4D97-AF65-F5344CB8AC3E}">
        <p14:creationId xmlns:p14="http://schemas.microsoft.com/office/powerpoint/2010/main" val="1769820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a:t>
            </a:r>
            <a:r>
              <a:rPr lang="en-US" b="0"/>
              <a:t>letters as </a:t>
            </a:r>
            <a:r>
              <a:rPr lang="en-US" b="0" dirty="0"/>
              <a:t>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10</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accent5"/>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2024-05-09</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
        <p:nvSpPr>
          <p:cNvPr id="7" name="Picture Placeholder 7">
            <a:extLst>
              <a:ext uri="{FF2B5EF4-FFF2-40B4-BE49-F238E27FC236}">
                <a16:creationId xmlns:a16="http://schemas.microsoft.com/office/drawing/2014/main" id="{F6CA9EFD-6EFB-875F-5948-2BE9740513BD}"/>
              </a:ext>
            </a:extLst>
          </p:cNvPr>
          <p:cNvSpPr>
            <a:spLocks noGrp="1"/>
          </p:cNvSpPr>
          <p:nvPr>
            <p:ph type="pic" sz="quarter" idx="13"/>
          </p:nvPr>
        </p:nvSpPr>
        <p:spPr>
          <a:xfrm>
            <a:off x="61451" y="747918"/>
            <a:ext cx="3519949" cy="3667432"/>
          </a:xfrm>
          <a:prstGeom prst="ellipse">
            <a:avLst/>
          </a:prstGeom>
        </p:spPr>
        <p:txBody>
          <a:bodyPr/>
          <a:lstStyle/>
          <a:p>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theme" Target="../theme/theme4.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2024-05-09</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duotone>
                <a:schemeClr val="accent5">
                  <a:shade val="45000"/>
                  <a:satMod val="135000"/>
                </a:schemeClr>
                <a:prstClr val="white"/>
              </a:duotone>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5"/>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5"/>
            </a:solidFill>
            <a:ln>
              <a:solidFill>
                <a:schemeClr val="accent5"/>
              </a:solidFill>
            </a:ln>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8" name="Group 24">
            <a:extLst>
              <a:ext uri="{FF2B5EF4-FFF2-40B4-BE49-F238E27FC236}">
                <a16:creationId xmlns:a16="http://schemas.microsoft.com/office/drawing/2014/main" id="{43A50E92-AE68-2F9D-2DD9-44E203921C0A}"/>
              </a:ext>
            </a:extLst>
          </p:cNvPr>
          <p:cNvGrpSpPr/>
          <p:nvPr userDrawn="1"/>
        </p:nvGrpSpPr>
        <p:grpSpPr>
          <a:xfrm>
            <a:off x="4867133" y="5664054"/>
            <a:ext cx="365125" cy="365125"/>
            <a:chOff x="0" y="0"/>
            <a:chExt cx="812800" cy="812800"/>
          </a:xfrm>
        </p:grpSpPr>
        <p:sp>
          <p:nvSpPr>
            <p:cNvPr id="49" name="Freeform 25">
              <a:extLst>
                <a:ext uri="{FF2B5EF4-FFF2-40B4-BE49-F238E27FC236}">
                  <a16:creationId xmlns:a16="http://schemas.microsoft.com/office/drawing/2014/main" id="{403221D5-DD5C-DC4B-5574-95F0B376EEB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5"/>
            </a:solidFill>
          </p:spPr>
          <p:txBody>
            <a:bodyPr/>
            <a:lstStyle/>
            <a:p>
              <a:endParaRPr lang="en-CA" dirty="0"/>
            </a:p>
          </p:txBody>
        </p:sp>
        <p:sp>
          <p:nvSpPr>
            <p:cNvPr id="50" name="TextBox 26">
              <a:extLst>
                <a:ext uri="{FF2B5EF4-FFF2-40B4-BE49-F238E27FC236}">
                  <a16:creationId xmlns:a16="http://schemas.microsoft.com/office/drawing/2014/main" id="{C9FCD8EB-338D-ADEA-D773-B9C8B3B1CA9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5">
                  <a:lumMod val="20000"/>
                  <a:lumOff val="80000"/>
                </a:schemeClr>
              </a:gs>
              <a:gs pos="46000">
                <a:schemeClr val="accent5"/>
              </a:gs>
              <a:gs pos="100000">
                <a:schemeClr val="accent5">
                  <a:lumMod val="50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2024-05-09</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accent5">
                    <a:lumMod val="20000"/>
                    <a:lumOff val="80000"/>
                  </a:schemeClr>
                </a:gs>
                <a:gs pos="46000">
                  <a:schemeClr val="accent5"/>
                </a:gs>
                <a:gs pos="100000">
                  <a:schemeClr val="accent5">
                    <a:lumMod val="50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2024-05-09</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sp>
        <p:nvSpPr>
          <p:cNvPr id="16" name="Freeform 3">
            <a:extLst>
              <a:ext uri="{FF2B5EF4-FFF2-40B4-BE49-F238E27FC236}">
                <a16:creationId xmlns:a16="http://schemas.microsoft.com/office/drawing/2014/main" id="{22034F62-A47F-1ADC-3B30-5EF22469D463}"/>
              </a:ext>
            </a:extLst>
          </p:cNvPr>
          <p:cNvSpPr/>
          <p:nvPr/>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1">
                  <a:lumMod val="40000"/>
                  <a:lumOff val="60000"/>
                </a:schemeClr>
              </a:gs>
              <a:gs pos="46000">
                <a:schemeClr val="accent1"/>
              </a:gs>
              <a:gs pos="100000">
                <a:schemeClr val="accent1">
                  <a:lumMod val="60000"/>
                </a:schemeClr>
              </a:gs>
            </a:gsLst>
            <a:lin ang="10800000" scaled="1"/>
          </a:gradFill>
        </p:spPr>
        <p:txBody>
          <a:bodyPr/>
          <a:lstStyle/>
          <a:p>
            <a:endParaRPr lang="en-CA"/>
          </a:p>
        </p:txBody>
      </p:sp>
      <p:grpSp>
        <p:nvGrpSpPr>
          <p:cNvPr id="18" name="Group 5">
            <a:extLst>
              <a:ext uri="{FF2B5EF4-FFF2-40B4-BE49-F238E27FC236}">
                <a16:creationId xmlns:a16="http://schemas.microsoft.com/office/drawing/2014/main" id="{67225F28-C73D-1371-BDF5-CE952F65F077}"/>
              </a:ext>
            </a:extLst>
          </p:cNvPr>
          <p:cNvGrpSpPr/>
          <p:nvPr userDrawn="1"/>
        </p:nvGrpSpPr>
        <p:grpSpPr>
          <a:xfrm>
            <a:off x="-2133844" y="-777649"/>
            <a:ext cx="6646850" cy="6431197"/>
            <a:chOff x="0" y="0"/>
            <a:chExt cx="852913" cy="812800"/>
          </a:xfrm>
        </p:grpSpPr>
        <p:sp>
          <p:nvSpPr>
            <p:cNvPr id="19" name="Freeform 6">
              <a:extLst>
                <a:ext uri="{FF2B5EF4-FFF2-40B4-BE49-F238E27FC236}">
                  <a16:creationId xmlns:a16="http://schemas.microsoft.com/office/drawing/2014/main" id="{9AB4DAFB-BA8A-9449-7534-2F42DA370B7A}"/>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20" name="TextBox 7">
              <a:extLst>
                <a:ext uri="{FF2B5EF4-FFF2-40B4-BE49-F238E27FC236}">
                  <a16:creationId xmlns:a16="http://schemas.microsoft.com/office/drawing/2014/main" id="{1C9ED146-49B4-428A-59C1-9DA5EF45E0C3}"/>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21" name="Group 8">
            <a:extLst>
              <a:ext uri="{FF2B5EF4-FFF2-40B4-BE49-F238E27FC236}">
                <a16:creationId xmlns:a16="http://schemas.microsoft.com/office/drawing/2014/main" id="{50A8E40B-0C3A-B796-E277-04AB426F59CD}"/>
              </a:ext>
            </a:extLst>
          </p:cNvPr>
          <p:cNvGrpSpPr/>
          <p:nvPr userDrawn="1"/>
        </p:nvGrpSpPr>
        <p:grpSpPr>
          <a:xfrm>
            <a:off x="-1947031" y="-573034"/>
            <a:ext cx="5985631" cy="5853528"/>
            <a:chOff x="0" y="0"/>
            <a:chExt cx="6350000" cy="6349975"/>
          </a:xfrm>
        </p:grpSpPr>
        <p:sp>
          <p:nvSpPr>
            <p:cNvPr id="22" name="Freeform 9">
              <a:extLst>
                <a:ext uri="{FF2B5EF4-FFF2-40B4-BE49-F238E27FC236}">
                  <a16:creationId xmlns:a16="http://schemas.microsoft.com/office/drawing/2014/main" id="{BB8E78F4-7FD1-5AC0-EA2B-E1B07AE4EAE5}"/>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pic>
        <p:nvPicPr>
          <p:cNvPr id="7" name="Picture 6" descr="A red and black logo&#10;&#10;Description automatically generated">
            <a:extLst>
              <a:ext uri="{FF2B5EF4-FFF2-40B4-BE49-F238E27FC236}">
                <a16:creationId xmlns:a16="http://schemas.microsoft.com/office/drawing/2014/main" id="{F7C355B8-FB8A-D38A-A0C5-BE7D109E548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84" r:id="rId1"/>
  </p:sldLayoutIdLst>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lstStyle/>
          <a:p>
            <a:pPr algn="r"/>
            <a:r>
              <a:rPr lang="en-US" dirty="0"/>
              <a:t>President’s Award</a:t>
            </a:r>
            <a:endParaRPr lang="en-CA" dirty="0"/>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287100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fontScale="92500" lnSpcReduction="10000"/>
          </a:bodyPr>
          <a:lstStyle/>
          <a:p>
            <a:pPr>
              <a:buFont typeface="Courier New" panose="02070309020205020404" pitchFamily="49" charset="0"/>
              <a:buChar char="o"/>
            </a:pPr>
            <a:r>
              <a:rPr lang="en-CA" dirty="0"/>
              <a:t> A minimum of </a:t>
            </a:r>
            <a:r>
              <a:rPr lang="en-CA" b="1" i="1" u="sng" dirty="0"/>
              <a:t>three (3)</a:t>
            </a:r>
            <a:r>
              <a:rPr lang="en-CA" dirty="0"/>
              <a:t> letters of support indicating that the nominee has widespread respect of their peers in the club management profession.</a:t>
            </a:r>
          </a:p>
          <a:p>
            <a:pPr lvl="1">
              <a:buFont typeface="Courier New" panose="02070309020205020404" pitchFamily="49" charset="0"/>
              <a:buChar char="o"/>
            </a:pPr>
            <a:r>
              <a:rPr lang="en-CA" dirty="0"/>
              <a:t>The letters should </a:t>
            </a:r>
            <a:r>
              <a:rPr lang="en-CA"/>
              <a:t>be maximum two </a:t>
            </a:r>
            <a:r>
              <a:rPr lang="en-CA" dirty="0"/>
              <a:t>pages long each and provide specific examples of the contributions of the nominee with regard to the criteria outlined above and describe the relationship between the letter writer and the nominee.</a:t>
            </a:r>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nominee in high-resolution (400 MB) jpg format.</a:t>
            </a:r>
          </a:p>
        </p:txBody>
      </p:sp>
    </p:spTree>
    <p:extLst>
      <p:ext uri="{BB962C8B-B14F-4D97-AF65-F5344CB8AC3E}">
        <p14:creationId xmlns:p14="http://schemas.microsoft.com/office/powerpoint/2010/main" val="230557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5"/>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5"/>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C05DD9-D86D-2D51-0194-8E0275FC2AE2}"/>
              </a:ext>
            </a:extLst>
          </p:cNvPr>
          <p:cNvSpPr>
            <a:spLocks noGrp="1"/>
          </p:cNvSpPr>
          <p:nvPr>
            <p:ph type="pic" idx="1"/>
          </p:nvPr>
        </p:nvSpPr>
        <p:spPr/>
        <p:txBody>
          <a:bodyPr/>
          <a:lstStyle/>
          <a:p>
            <a:endParaRPr lang="en-CA"/>
          </a:p>
        </p:txBody>
      </p:sp>
      <p:sp>
        <p:nvSpPr>
          <p:cNvPr id="8" name="Text Placeholder 7">
            <a:extLst>
              <a:ext uri="{FF2B5EF4-FFF2-40B4-BE49-F238E27FC236}">
                <a16:creationId xmlns:a16="http://schemas.microsoft.com/office/drawing/2014/main" id="{FC64D8C1-FBCC-B05E-02CF-229D3A242BF9}"/>
              </a:ext>
            </a:extLst>
          </p:cNvPr>
          <p:cNvSpPr>
            <a:spLocks noGrp="1"/>
          </p:cNvSpPr>
          <p:nvPr>
            <p:ph type="body" sz="half" idx="2"/>
          </p:nvPr>
        </p:nvSpPr>
        <p:spPr/>
        <p:txBody>
          <a:bodyPr>
            <a:normAutofit/>
          </a:bodyPr>
          <a:lstStyle/>
          <a:p>
            <a:r>
              <a:rPr lang="en-US" sz="2400" b="1" dirty="0"/>
              <a:t>Name: </a:t>
            </a:r>
          </a:p>
          <a:p>
            <a:endParaRPr lang="en-US" sz="2400" b="1" dirty="0"/>
          </a:p>
          <a:p>
            <a:r>
              <a:rPr lang="en-US" sz="2400" b="1" dirty="0"/>
              <a:t>Job Title: </a:t>
            </a:r>
          </a:p>
          <a:p>
            <a:endParaRPr lang="en-US" sz="2400" b="1" dirty="0"/>
          </a:p>
          <a:p>
            <a:r>
              <a:rPr lang="en-US" sz="2400" b="1" dirty="0"/>
              <a:t>Club: </a:t>
            </a:r>
          </a:p>
          <a:p>
            <a:endParaRPr lang="en-US" sz="2400" b="1" dirty="0"/>
          </a:p>
          <a:p>
            <a:r>
              <a:rPr lang="en-US" sz="2400" b="1" dirty="0"/>
              <a:t>Phone:</a:t>
            </a:r>
          </a:p>
          <a:p>
            <a:r>
              <a:rPr lang="en-US" sz="2400" b="1" dirty="0"/>
              <a:t>Email:</a:t>
            </a:r>
            <a:endParaRPr lang="en-CA" sz="2400" dirty="0"/>
          </a:p>
        </p:txBody>
      </p:sp>
      <p:sp>
        <p:nvSpPr>
          <p:cNvPr id="6" name="Title 5">
            <a:extLst>
              <a:ext uri="{FF2B5EF4-FFF2-40B4-BE49-F238E27FC236}">
                <a16:creationId xmlns:a16="http://schemas.microsoft.com/office/drawing/2014/main" id="{8A613D00-C7A0-516E-F727-EC381B9BC717}"/>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43413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56D89D3-D3DC-EC98-EA46-0EDA17E5C07D}"/>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44893A33-0FC4-0CD8-4DFE-94B4A5E1C14B}"/>
              </a:ext>
            </a:extLst>
          </p:cNvPr>
          <p:cNvSpPr>
            <a:spLocks noGrp="1"/>
          </p:cNvSpPr>
          <p:nvPr>
            <p:ph idx="1"/>
          </p:nvPr>
        </p:nvSpPr>
        <p:spPr/>
        <p:txBody>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658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BDF21B1-6820-7BE7-6909-3D1FE3491080}"/>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9CC391E5-694C-4056-753E-E53F934BD017}"/>
              </a:ext>
            </a:extLst>
          </p:cNvPr>
          <p:cNvGraphicFramePr>
            <a:graphicFrameLocks noGrp="1"/>
          </p:cNvGraphicFramePr>
          <p:nvPr>
            <p:ph idx="1"/>
            <p:extLst>
              <p:ext uri="{D42A27DB-BD31-4B8C-83A1-F6EECF244321}">
                <p14:modId xmlns:p14="http://schemas.microsoft.com/office/powerpoint/2010/main" val="2551499599"/>
              </p:ext>
            </p:extLst>
          </p:nvPr>
        </p:nvGraphicFramePr>
        <p:xfrm>
          <a:off x="3028950" y="1825625"/>
          <a:ext cx="8324850" cy="2757805"/>
        </p:xfrm>
        <a:graphic>
          <a:graphicData uri="http://schemas.openxmlformats.org/drawingml/2006/table">
            <a:tbl>
              <a:tblPr firstRow="1" bandRow="1">
                <a:tableStyleId>{5A111915-BE36-4E01-A7E5-04B1672EAD32}</a:tableStyleId>
              </a:tblPr>
              <a:tblGrid>
                <a:gridCol w="1143000">
                  <a:extLst>
                    <a:ext uri="{9D8B030D-6E8A-4147-A177-3AD203B41FA5}">
                      <a16:colId xmlns:a16="http://schemas.microsoft.com/office/drawing/2014/main" val="2333104304"/>
                    </a:ext>
                  </a:extLst>
                </a:gridCol>
                <a:gridCol w="1485900">
                  <a:extLst>
                    <a:ext uri="{9D8B030D-6E8A-4147-A177-3AD203B41FA5}">
                      <a16:colId xmlns:a16="http://schemas.microsoft.com/office/drawing/2014/main" val="764883580"/>
                    </a:ext>
                  </a:extLst>
                </a:gridCol>
                <a:gridCol w="5695950">
                  <a:extLst>
                    <a:ext uri="{9D8B030D-6E8A-4147-A177-3AD203B41FA5}">
                      <a16:colId xmlns:a16="http://schemas.microsoft.com/office/drawing/2014/main" val="3993736449"/>
                    </a:ext>
                  </a:extLst>
                </a:gridCol>
              </a:tblGrid>
              <a:tr h="370840">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4069591507"/>
                  </a:ext>
                </a:extLst>
              </a:tr>
              <a:tr h="1003935">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is a Professional, Honourary or  </a:t>
                      </a:r>
                    </a:p>
                    <a:p>
                      <a:r>
                        <a:rPr lang="en-CA" sz="1800" kern="1200" dirty="0">
                          <a:solidFill>
                            <a:schemeClr val="tx1"/>
                          </a:solidFill>
                          <a:effectLst/>
                          <a:latin typeface="+mn-lt"/>
                          <a:ea typeface="+mn-ea"/>
                          <a:cs typeface="+mn-cs"/>
                        </a:rPr>
                        <a:t>Community member in good standing with CMAC.</a:t>
                      </a:r>
                    </a:p>
                  </a:txBody>
                  <a:tcPr anchor="ctr"/>
                </a:tc>
                <a:extLst>
                  <a:ext uri="{0D108BD9-81ED-4DB2-BD59-A6C34878D82A}">
                    <a16:rowId xmlns:a16="http://schemas.microsoft.com/office/drawing/2014/main" val="2511971958"/>
                  </a:ext>
                </a:extLst>
              </a:tr>
              <a:tr h="1383030">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provided a minimum of 15 years </a:t>
                      </a:r>
                    </a:p>
                    <a:p>
                      <a:r>
                        <a:rPr lang="en-CA" sz="1800" kern="1200" dirty="0">
                          <a:solidFill>
                            <a:schemeClr val="tx1"/>
                          </a:solidFill>
                          <a:effectLst/>
                          <a:latin typeface="+mn-lt"/>
                          <a:ea typeface="+mn-ea"/>
                          <a:cs typeface="+mn-cs"/>
                        </a:rPr>
                        <a:t>of service in the club management profession in a </a:t>
                      </a:r>
                    </a:p>
                    <a:p>
                      <a:r>
                        <a:rPr lang="en-CA" sz="1800" kern="1200" dirty="0">
                          <a:solidFill>
                            <a:schemeClr val="tx1"/>
                          </a:solidFill>
                          <a:effectLst/>
                          <a:latin typeface="+mn-lt"/>
                          <a:ea typeface="+mn-ea"/>
                          <a:cs typeface="+mn-cs"/>
                        </a:rPr>
                        <a:t>management capacity. </a:t>
                      </a:r>
                    </a:p>
                  </a:txBody>
                  <a:tcPr anchor="ctr"/>
                </a:tc>
                <a:extLst>
                  <a:ext uri="{0D108BD9-81ED-4DB2-BD59-A6C34878D82A}">
                    <a16:rowId xmlns:a16="http://schemas.microsoft.com/office/drawing/2014/main" val="1839012135"/>
                  </a:ext>
                </a:extLst>
              </a:tr>
            </a:tbl>
          </a:graphicData>
        </a:graphic>
      </p:graphicFrame>
      <p:pic>
        <p:nvPicPr>
          <p:cNvPr id="8" name="Graphic 7" descr="Checkbox Checked with solid fill">
            <a:extLst>
              <a:ext uri="{FF2B5EF4-FFF2-40B4-BE49-F238E27FC236}">
                <a16:creationId xmlns:a16="http://schemas.microsoft.com/office/drawing/2014/main" id="{E7C7E551-41E4-DA7B-6AA9-F74DE5E4C6E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497066"/>
            <a:ext cx="914400" cy="914400"/>
          </a:xfrm>
          <a:prstGeom prst="rect">
            <a:avLst/>
          </a:prstGeom>
        </p:spPr>
      </p:pic>
      <p:sp>
        <p:nvSpPr>
          <p:cNvPr id="9" name="TextBox 8">
            <a:extLst>
              <a:ext uri="{FF2B5EF4-FFF2-40B4-BE49-F238E27FC236}">
                <a16:creationId xmlns:a16="http://schemas.microsoft.com/office/drawing/2014/main" id="{FEF52DEF-BB67-AD29-F5EA-9A28A6F2804D}"/>
              </a:ext>
            </a:extLst>
          </p:cNvPr>
          <p:cNvSpPr txBox="1"/>
          <p:nvPr/>
        </p:nvSpPr>
        <p:spPr>
          <a:xfrm>
            <a:off x="1510748" y="5415657"/>
            <a:ext cx="5227982" cy="1077218"/>
          </a:xfrm>
          <a:prstGeom prst="rect">
            <a:avLst/>
          </a:prstGeom>
          <a:solidFill>
            <a:schemeClr val="accent5"/>
          </a:solidFill>
          <a:ln>
            <a:solidFill>
              <a:schemeClr val="accent5"/>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101694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70F0CD-6CEC-12B8-8B29-8D001F162157}"/>
              </a:ext>
            </a:extLst>
          </p:cNvPr>
          <p:cNvSpPr>
            <a:spLocks noGrp="1"/>
          </p:cNvSpPr>
          <p:nvPr>
            <p:ph type="title"/>
          </p:nvPr>
        </p:nvSpPr>
        <p:spPr/>
        <p:txBody>
          <a:bodyPr/>
          <a:lstStyle/>
          <a:p>
            <a:r>
              <a:rPr lang="en-CA" dirty="0"/>
              <a:t>Distinguished Service</a:t>
            </a:r>
          </a:p>
        </p:txBody>
      </p:sp>
      <p:sp>
        <p:nvSpPr>
          <p:cNvPr id="6" name="Content Placeholder 5">
            <a:extLst>
              <a:ext uri="{FF2B5EF4-FFF2-40B4-BE49-F238E27FC236}">
                <a16:creationId xmlns:a16="http://schemas.microsoft.com/office/drawing/2014/main" id="{B5C3B6BF-280A-4C71-94F8-6A686CDB9856}"/>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92587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1329171-3CF2-3463-3401-71331B5E6870}"/>
              </a:ext>
            </a:extLst>
          </p:cNvPr>
          <p:cNvSpPr>
            <a:spLocks noGrp="1"/>
          </p:cNvSpPr>
          <p:nvPr>
            <p:ph type="title"/>
          </p:nvPr>
        </p:nvSpPr>
        <p:spPr/>
        <p:txBody>
          <a:bodyPr/>
          <a:lstStyle/>
          <a:p>
            <a:r>
              <a:rPr lang="en-CA" dirty="0"/>
              <a:t>Mentorship</a:t>
            </a:r>
          </a:p>
        </p:txBody>
      </p:sp>
      <p:sp>
        <p:nvSpPr>
          <p:cNvPr id="9" name="Content Placeholder 8">
            <a:extLst>
              <a:ext uri="{FF2B5EF4-FFF2-40B4-BE49-F238E27FC236}">
                <a16:creationId xmlns:a16="http://schemas.microsoft.com/office/drawing/2014/main" id="{6C3CC114-29CC-CD36-E5F7-8A0AD120F917}"/>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025628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87FD5C-EE04-8279-F354-905C1AC11F7D}"/>
              </a:ext>
            </a:extLst>
          </p:cNvPr>
          <p:cNvSpPr>
            <a:spLocks noGrp="1"/>
          </p:cNvSpPr>
          <p:nvPr>
            <p:ph type="title"/>
          </p:nvPr>
        </p:nvSpPr>
        <p:spPr/>
        <p:txBody>
          <a:bodyPr/>
          <a:lstStyle/>
          <a:p>
            <a:r>
              <a:rPr lang="en-CA" dirty="0"/>
              <a:t>Diversity and Inclusion</a:t>
            </a:r>
          </a:p>
        </p:txBody>
      </p:sp>
      <p:sp>
        <p:nvSpPr>
          <p:cNvPr id="6" name="Content Placeholder 5">
            <a:extLst>
              <a:ext uri="{FF2B5EF4-FFF2-40B4-BE49-F238E27FC236}">
                <a16:creationId xmlns:a16="http://schemas.microsoft.com/office/drawing/2014/main" id="{FE68A4FF-4F28-3F2E-EC91-5419653DF246}"/>
              </a:ext>
            </a:extLst>
          </p:cNvPr>
          <p:cNvSpPr>
            <a:spLocks noGrp="1"/>
          </p:cNvSpPr>
          <p:nvPr>
            <p:ph idx="1"/>
          </p:nvPr>
        </p:nvSpPr>
        <p:spPr/>
        <p:txBody>
          <a:bodyPr/>
          <a:lstStyle/>
          <a:p>
            <a:endParaRPr lang="en-CA" dirty="0"/>
          </a:p>
        </p:txBody>
      </p:sp>
    </p:spTree>
    <p:extLst>
      <p:ext uri="{BB962C8B-B14F-4D97-AF65-F5344CB8AC3E}">
        <p14:creationId xmlns:p14="http://schemas.microsoft.com/office/powerpoint/2010/main" val="3264409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47F8148-2755-FA91-1249-5CFA829C6008}"/>
              </a:ext>
            </a:extLst>
          </p:cNvPr>
          <p:cNvSpPr>
            <a:spLocks noGrp="1"/>
          </p:cNvSpPr>
          <p:nvPr>
            <p:ph type="title"/>
          </p:nvPr>
        </p:nvSpPr>
        <p:spPr/>
        <p:txBody>
          <a:bodyPr>
            <a:normAutofit/>
          </a:bodyPr>
          <a:lstStyle/>
          <a:p>
            <a:r>
              <a:rPr lang="en-CA" sz="4000" dirty="0"/>
              <a:t>Outstanding Professionalism, Efforts and Achievements</a:t>
            </a:r>
          </a:p>
        </p:txBody>
      </p:sp>
      <p:sp>
        <p:nvSpPr>
          <p:cNvPr id="6" name="Content Placeholder 5">
            <a:extLst>
              <a:ext uri="{FF2B5EF4-FFF2-40B4-BE49-F238E27FC236}">
                <a16:creationId xmlns:a16="http://schemas.microsoft.com/office/drawing/2014/main" id="{940A34F4-0EC0-B4DF-F4A8-CDCC06E1C2F2}"/>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27136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F4C7F5F-1C84-D7D4-73DE-E6B0253182AA}"/>
              </a:ext>
            </a:extLst>
          </p:cNvPr>
          <p:cNvSpPr>
            <a:spLocks noGrp="1"/>
          </p:cNvSpPr>
          <p:nvPr>
            <p:ph type="title"/>
          </p:nvPr>
        </p:nvSpPr>
        <p:spPr/>
        <p:txBody>
          <a:bodyPr>
            <a:normAutofit/>
          </a:bodyPr>
          <a:lstStyle/>
          <a:p>
            <a:r>
              <a:rPr lang="en-CA" sz="4000" dirty="0"/>
              <a:t>Recognition to the Club Management Profession</a:t>
            </a:r>
          </a:p>
        </p:txBody>
      </p:sp>
      <p:sp>
        <p:nvSpPr>
          <p:cNvPr id="6" name="Content Placeholder 5">
            <a:extLst>
              <a:ext uri="{FF2B5EF4-FFF2-40B4-BE49-F238E27FC236}">
                <a16:creationId xmlns:a16="http://schemas.microsoft.com/office/drawing/2014/main" id="{9E96B129-2177-6965-55A4-5C34ADE0240B}"/>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3860612962"/>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2.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customXml/itemProps3.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TotalTime>
  <Words>468</Words>
  <Application>Microsoft Office PowerPoint</Application>
  <PresentationFormat>Widescreen</PresentationFormat>
  <Paragraphs>63</Paragraphs>
  <Slides>11</Slides>
  <Notes>7</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11</vt:i4>
      </vt:variant>
    </vt:vector>
  </HeadingPairs>
  <TitlesOfParts>
    <vt:vector size="18" baseType="lpstr">
      <vt:lpstr>Aptos</vt:lpstr>
      <vt:lpstr>Arial</vt:lpstr>
      <vt:lpstr>Courier New</vt:lpstr>
      <vt:lpstr>Office Theme</vt:lpstr>
      <vt:lpstr>Custom Design</vt:lpstr>
      <vt:lpstr>1_Custom Design</vt:lpstr>
      <vt:lpstr>Custom Design</vt:lpstr>
      <vt:lpstr>President’s Award</vt:lpstr>
      <vt:lpstr>Nominee Information</vt:lpstr>
      <vt:lpstr>Nominator Information</vt:lpstr>
      <vt:lpstr>Basic Criteria</vt:lpstr>
      <vt:lpstr>Distinguished Service</vt:lpstr>
      <vt:lpstr>Mentorship</vt:lpstr>
      <vt:lpstr>Diversity and Inclusion</vt:lpstr>
      <vt:lpstr>Outstanding Professionalism, Efforts and Achievements</vt:lpstr>
      <vt:lpstr>Recognition to the Club Management Profession</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Amanda Cormier</cp:lastModifiedBy>
  <cp:revision>2</cp:revision>
  <dcterms:created xsi:type="dcterms:W3CDTF">2024-03-28T19:14:33Z</dcterms:created>
  <dcterms:modified xsi:type="dcterms:W3CDTF">2024-05-09T12:28:21Z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