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 id="2147483672" r:id="rId6"/>
  </p:sldMasterIdLst>
  <p:notesMasterIdLst>
    <p:notesMasterId r:id="rId14"/>
  </p:notesMasterIdLst>
  <p:sldIdLst>
    <p:sldId id="256" r:id="rId7"/>
    <p:sldId id="258" r:id="rId8"/>
    <p:sldId id="259" r:id="rId9"/>
    <p:sldId id="260" r:id="rId10"/>
    <p:sldId id="261"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AABD03-0CA5-4B25-961F-72F708E06A5B}" v="1" dt="2026-06-19T17:49:25.027"/>
  </p1510:revLst>
</p1510:revInfo>
</file>

<file path=ppt/tableStyles.xml><?xml version="1.0" encoding="utf-8"?>
<a:tblStyleLst xmlns:a="http://schemas.openxmlformats.org/drawingml/2006/main" def="{5C22544A-7EE6-4342-B048-85BDC9FD1C3A}">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63" autoAdjust="0"/>
    <p:restoredTop sz="84750" autoAdjust="0"/>
  </p:normalViewPr>
  <p:slideViewPr>
    <p:cSldViewPr snapToGrid="0">
      <p:cViewPr varScale="1">
        <p:scale>
          <a:sx n="81" d="100"/>
          <a:sy n="81" d="100"/>
        </p:scale>
        <p:origin x="523"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4.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ula Perdikoulias" userId="01e8081c-47c8-4b3a-a809-1906194bce15" providerId="ADAL" clId="{6239BCB6-192D-442C-A96E-F239D0AA0F13}"/>
    <pc:docChg chg="undo custSel delSld modSld">
      <pc:chgData name="Petula Perdikoulias" userId="01e8081c-47c8-4b3a-a809-1906194bce15" providerId="ADAL" clId="{6239BCB6-192D-442C-A96E-F239D0AA0F13}" dt="2026-06-19T18:50:33.779" v="967" actId="20577"/>
      <pc:docMkLst>
        <pc:docMk/>
      </pc:docMkLst>
      <pc:sldChg chg="modSp mod modNotesTx">
        <pc:chgData name="Petula Perdikoulias" userId="01e8081c-47c8-4b3a-a809-1906194bce15" providerId="ADAL" clId="{6239BCB6-192D-442C-A96E-F239D0AA0F13}" dt="2026-06-19T18:50:33.779" v="967" actId="20577"/>
        <pc:sldMkLst>
          <pc:docMk/>
          <pc:sldMk cId="2871000334" sldId="256"/>
        </pc:sldMkLst>
        <pc:spChg chg="mod">
          <ac:chgData name="Petula Perdikoulias" userId="01e8081c-47c8-4b3a-a809-1906194bce15" providerId="ADAL" clId="{6239BCB6-192D-442C-A96E-F239D0AA0F13}" dt="2026-06-17T17:46:38.759" v="168" actId="404"/>
          <ac:spMkLst>
            <pc:docMk/>
            <pc:sldMk cId="2871000334" sldId="256"/>
            <ac:spMk id="2" creationId="{A58D3D93-0F1E-6089-5151-BFF6EB8ADFD4}"/>
          </ac:spMkLst>
        </pc:spChg>
      </pc:sldChg>
      <pc:sldChg chg="modSp mod modNotesTx">
        <pc:chgData name="Petula Perdikoulias" userId="01e8081c-47c8-4b3a-a809-1906194bce15" providerId="ADAL" clId="{6239BCB6-192D-442C-A96E-F239D0AA0F13}" dt="2026-06-19T18:45:48.209" v="809" actId="20577"/>
        <pc:sldMkLst>
          <pc:docMk/>
          <pc:sldMk cId="2419271402" sldId="258"/>
        </pc:sldMkLst>
        <pc:spChg chg="mod">
          <ac:chgData name="Petula Perdikoulias" userId="01e8081c-47c8-4b3a-a809-1906194bce15" providerId="ADAL" clId="{6239BCB6-192D-442C-A96E-F239D0AA0F13}" dt="2026-06-19T18:33:02.858" v="713" actId="27636"/>
          <ac:spMkLst>
            <pc:docMk/>
            <pc:sldMk cId="2419271402" sldId="258"/>
            <ac:spMk id="6" creationId="{0C2A1BE5-F197-A8F2-7BE8-32E222AD9F5E}"/>
          </ac:spMkLst>
        </pc:spChg>
      </pc:sldChg>
      <pc:sldChg chg="modNotesTx">
        <pc:chgData name="Petula Perdikoulias" userId="01e8081c-47c8-4b3a-a809-1906194bce15" providerId="ADAL" clId="{6239BCB6-192D-442C-A96E-F239D0AA0F13}" dt="2026-06-19T17:49:52.319" v="503" actId="20577"/>
        <pc:sldMkLst>
          <pc:docMk/>
          <pc:sldMk cId="2280789438" sldId="259"/>
        </pc:sldMkLst>
      </pc:sldChg>
      <pc:sldChg chg="modSp mod">
        <pc:chgData name="Petula Perdikoulias" userId="01e8081c-47c8-4b3a-a809-1906194bce15" providerId="ADAL" clId="{6239BCB6-192D-442C-A96E-F239D0AA0F13}" dt="2026-06-19T17:48:56.969" v="358" actId="20577"/>
        <pc:sldMkLst>
          <pc:docMk/>
          <pc:sldMk cId="3464693945" sldId="260"/>
        </pc:sldMkLst>
        <pc:graphicFrameChg chg="mod modGraphic">
          <ac:chgData name="Petula Perdikoulias" userId="01e8081c-47c8-4b3a-a809-1906194bce15" providerId="ADAL" clId="{6239BCB6-192D-442C-A96E-F239D0AA0F13}" dt="2026-06-19T17:48:56.969" v="358" actId="20577"/>
          <ac:graphicFrameMkLst>
            <pc:docMk/>
            <pc:sldMk cId="3464693945" sldId="260"/>
            <ac:graphicFrameMk id="7" creationId="{41E6BF9D-5FB3-6C89-EEC7-8C91F277D55F}"/>
          </ac:graphicFrameMkLst>
        </pc:graphicFrameChg>
      </pc:sldChg>
      <pc:sldChg chg="modSp mod modNotesTx">
        <pc:chgData name="Petula Perdikoulias" userId="01e8081c-47c8-4b3a-a809-1906194bce15" providerId="ADAL" clId="{6239BCB6-192D-442C-A96E-F239D0AA0F13}" dt="2026-06-19T18:47:39.434" v="925" actId="20577"/>
        <pc:sldMkLst>
          <pc:docMk/>
          <pc:sldMk cId="98816721" sldId="261"/>
        </pc:sldMkLst>
        <pc:spChg chg="mod">
          <ac:chgData name="Petula Perdikoulias" userId="01e8081c-47c8-4b3a-a809-1906194bce15" providerId="ADAL" clId="{6239BCB6-192D-442C-A96E-F239D0AA0F13}" dt="2026-06-19T18:46:19.618" v="810" actId="20577"/>
          <ac:spMkLst>
            <pc:docMk/>
            <pc:sldMk cId="98816721" sldId="261"/>
            <ac:spMk id="2" creationId="{33DE14EC-CEDE-6B12-F5FE-0CF5B7B95AF2}"/>
          </ac:spMkLst>
        </pc:spChg>
      </pc:sldChg>
      <pc:sldChg chg="modSp mod modNotesTx">
        <pc:chgData name="Petula Perdikoulias" userId="01e8081c-47c8-4b3a-a809-1906194bce15" providerId="ADAL" clId="{6239BCB6-192D-442C-A96E-F239D0AA0F13}" dt="2026-06-19T18:49:43.578" v="953" actId="20577"/>
        <pc:sldMkLst>
          <pc:docMk/>
          <pc:sldMk cId="2305577402" sldId="267"/>
        </pc:sldMkLst>
        <pc:spChg chg="mod">
          <ac:chgData name="Petula Perdikoulias" userId="01e8081c-47c8-4b3a-a809-1906194bce15" providerId="ADAL" clId="{6239BCB6-192D-442C-A96E-F239D0AA0F13}" dt="2026-06-19T18:49:20.840" v="948" actId="20577"/>
          <ac:spMkLst>
            <pc:docMk/>
            <pc:sldMk cId="2305577402" sldId="267"/>
            <ac:spMk id="6" creationId="{36F95932-92A0-2383-37F5-89C45DB76A4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C66C01-96C5-4D54-A994-026391456203}" type="datetimeFigureOut">
              <a:rPr lang="en-CA" smtClean="0"/>
              <a:t>2026-06-19</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E6CF58-5197-4B4F-905B-836A9FA5007E}" type="slidenum">
              <a:rPr lang="en-CA" smtClean="0"/>
              <a:t>‹#›</a:t>
            </a:fld>
            <a:endParaRPr lang="en-CA"/>
          </a:p>
        </p:txBody>
      </p:sp>
    </p:spTree>
    <p:extLst>
      <p:ext uri="{BB962C8B-B14F-4D97-AF65-F5344CB8AC3E}">
        <p14:creationId xmlns:p14="http://schemas.microsoft.com/office/powerpoint/2010/main" val="3171562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800" kern="100" dirty="0">
                <a:effectLst/>
                <a:latin typeface="Aptos" panose="020B0004020202020204" pitchFamily="34" charset="0"/>
                <a:ea typeface="Aptos" panose="020B0004020202020204" pitchFamily="34" charset="0"/>
                <a:cs typeface="Times New Roman" panose="02020603050405020304" pitchFamily="18" charset="0"/>
              </a:rPr>
              <a:t>This scholarship recognizes a promising student who shows great future potential and interest in the club management profession. This scholarship enhances the club management profession by celebrating young professionals and promoting future leaders.</a:t>
            </a:r>
          </a:p>
          <a:p>
            <a:endParaRPr lang="en-CA" dirty="0"/>
          </a:p>
        </p:txBody>
      </p:sp>
      <p:sp>
        <p:nvSpPr>
          <p:cNvPr id="4" name="Slide Number Placeholder 3"/>
          <p:cNvSpPr>
            <a:spLocks noGrp="1"/>
          </p:cNvSpPr>
          <p:nvPr>
            <p:ph type="sldNum" sz="quarter" idx="5"/>
          </p:nvPr>
        </p:nvSpPr>
        <p:spPr/>
        <p:txBody>
          <a:bodyPr/>
          <a:lstStyle/>
          <a:p>
            <a:fld id="{02E6CF58-5197-4B4F-905B-836A9FA5007E}" type="slidenum">
              <a:rPr lang="en-CA" smtClean="0"/>
              <a:t>1</a:t>
            </a:fld>
            <a:endParaRPr lang="en-CA"/>
          </a:p>
        </p:txBody>
      </p:sp>
    </p:spTree>
    <p:extLst>
      <p:ext uri="{BB962C8B-B14F-4D97-AF65-F5344CB8AC3E}">
        <p14:creationId xmlns:p14="http://schemas.microsoft.com/office/powerpoint/2010/main" val="3132785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A student who </a:t>
            </a:r>
            <a:r>
              <a:rPr lang="en-CA" sz="1200" kern="1200" dirty="0">
                <a:solidFill>
                  <a:schemeClr val="tx1"/>
                </a:solidFill>
                <a:effectLst/>
              </a:rPr>
              <a:t>is employed, or has been recently employed, at a CMAC-affiliated club AND is currently enrolled in a recognized university or college. </a:t>
            </a:r>
            <a:endParaRPr lang="en-CA" dirty="0"/>
          </a:p>
        </p:txBody>
      </p:sp>
      <p:sp>
        <p:nvSpPr>
          <p:cNvPr id="4" name="Slide Number Placeholder 3"/>
          <p:cNvSpPr>
            <a:spLocks noGrp="1"/>
          </p:cNvSpPr>
          <p:nvPr>
            <p:ph type="sldNum" sz="quarter" idx="5"/>
          </p:nvPr>
        </p:nvSpPr>
        <p:spPr/>
        <p:txBody>
          <a:bodyPr/>
          <a:lstStyle/>
          <a:p>
            <a:fld id="{02E6CF58-5197-4B4F-905B-836A9FA5007E}" type="slidenum">
              <a:rPr lang="en-CA" smtClean="0"/>
              <a:t>2</a:t>
            </a:fld>
            <a:endParaRPr lang="en-CA"/>
          </a:p>
        </p:txBody>
      </p:sp>
    </p:spTree>
    <p:extLst>
      <p:ext uri="{BB962C8B-B14F-4D97-AF65-F5344CB8AC3E}">
        <p14:creationId xmlns:p14="http://schemas.microsoft.com/office/powerpoint/2010/main" val="38780049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A CMAC member in good standing.</a:t>
            </a:r>
          </a:p>
        </p:txBody>
      </p:sp>
      <p:sp>
        <p:nvSpPr>
          <p:cNvPr id="4" name="Slide Number Placeholder 3"/>
          <p:cNvSpPr>
            <a:spLocks noGrp="1"/>
          </p:cNvSpPr>
          <p:nvPr>
            <p:ph type="sldNum" sz="quarter" idx="5"/>
          </p:nvPr>
        </p:nvSpPr>
        <p:spPr/>
        <p:txBody>
          <a:bodyPr/>
          <a:lstStyle/>
          <a:p>
            <a:fld id="{02E6CF58-5197-4B4F-905B-836A9FA5007E}" type="slidenum">
              <a:rPr lang="en-CA" smtClean="0"/>
              <a:t>3</a:t>
            </a:fld>
            <a:endParaRPr lang="en-CA"/>
          </a:p>
        </p:txBody>
      </p:sp>
    </p:spTree>
    <p:extLst>
      <p:ext uri="{BB962C8B-B14F-4D97-AF65-F5344CB8AC3E}">
        <p14:creationId xmlns:p14="http://schemas.microsoft.com/office/powerpoint/2010/main" val="19364190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00"/>
              </a:spcAft>
            </a:pPr>
            <a:r>
              <a:rPr lang="en-CA" sz="1800" b="1" kern="100" dirty="0">
                <a:effectLst/>
                <a:latin typeface="Aptos" panose="020B0004020202020204" pitchFamily="34" charset="0"/>
                <a:ea typeface="Aptos" panose="020B0004020202020204" pitchFamily="34" charset="0"/>
                <a:cs typeface="Times New Roman" panose="02020603050405020304" pitchFamily="18" charset="0"/>
              </a:rPr>
              <a:t>This slide is for the nominator to complete.</a:t>
            </a:r>
          </a:p>
          <a:p>
            <a:pPr>
              <a:lnSpc>
                <a:spcPct val="115000"/>
              </a:lnSpc>
              <a:spcAft>
                <a:spcPts val="800"/>
              </a:spcAft>
            </a:pPr>
            <a:r>
              <a:rPr lang="en-CA" sz="1800" b="1" kern="100" dirty="0">
                <a:effectLst/>
                <a:latin typeface="Aptos" panose="020B0004020202020204" pitchFamily="34" charset="0"/>
                <a:ea typeface="Aptos" panose="020B0004020202020204" pitchFamily="34" charset="0"/>
                <a:cs typeface="Times New Roman" panose="02020603050405020304" pitchFamily="18" charset="0"/>
              </a:rPr>
              <a:t>Outcome: </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Describe why you have nominated the nominee and how they are currently pursuing a career in club management through studies and work experience. </a:t>
            </a:r>
          </a:p>
          <a:p>
            <a:pPr>
              <a:lnSpc>
                <a:spcPct val="115000"/>
              </a:lnSpc>
              <a:spcAft>
                <a:spcPts val="800"/>
              </a:spcAft>
            </a:pPr>
            <a:r>
              <a:rPr lang="en-CA" sz="1800" b="1" kern="100" dirty="0">
                <a:effectLst/>
                <a:latin typeface="Aptos" panose="020B0004020202020204" pitchFamily="34" charset="0"/>
                <a:ea typeface="Aptos" panose="020B0004020202020204" pitchFamily="34" charset="0"/>
                <a:cs typeface="Times New Roman" panose="02020603050405020304" pitchFamily="18" charset="0"/>
              </a:rPr>
              <a:t>Format: </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A few paragraphs, maximum 350 words.</a:t>
            </a:r>
          </a:p>
          <a:p>
            <a:endParaRPr lang="en-CA" dirty="0"/>
          </a:p>
        </p:txBody>
      </p:sp>
      <p:sp>
        <p:nvSpPr>
          <p:cNvPr id="4" name="Slide Number Placeholder 3"/>
          <p:cNvSpPr>
            <a:spLocks noGrp="1"/>
          </p:cNvSpPr>
          <p:nvPr>
            <p:ph type="sldNum" sz="quarter" idx="5"/>
          </p:nvPr>
        </p:nvSpPr>
        <p:spPr/>
        <p:txBody>
          <a:bodyPr/>
          <a:lstStyle/>
          <a:p>
            <a:fld id="{4A4864F6-D4C8-43F9-9B46-E0AD4BE39851}" type="slidenum">
              <a:rPr lang="en-CA" smtClean="0"/>
              <a:t>5</a:t>
            </a:fld>
            <a:endParaRPr lang="en-CA"/>
          </a:p>
        </p:txBody>
      </p:sp>
    </p:spTree>
    <p:extLst>
      <p:ext uri="{BB962C8B-B14F-4D97-AF65-F5344CB8AC3E}">
        <p14:creationId xmlns:p14="http://schemas.microsoft.com/office/powerpoint/2010/main" val="3938464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Note: </a:t>
            </a:r>
            <a:r>
              <a:rPr lang="en-US" b="0" dirty="0"/>
              <a:t>Please save the essay as a PDF file with the name of the nominee in the filename. </a:t>
            </a:r>
            <a:endParaRPr lang="en-CA" b="1" dirty="0"/>
          </a:p>
          <a:p>
            <a:endParaRPr lang="en-CA" dirty="0"/>
          </a:p>
        </p:txBody>
      </p:sp>
      <p:sp>
        <p:nvSpPr>
          <p:cNvPr id="4" name="Slide Number Placeholder 3"/>
          <p:cNvSpPr>
            <a:spLocks noGrp="1"/>
          </p:cNvSpPr>
          <p:nvPr>
            <p:ph type="sldNum" sz="quarter" idx="5"/>
          </p:nvPr>
        </p:nvSpPr>
        <p:spPr/>
        <p:txBody>
          <a:bodyPr/>
          <a:lstStyle/>
          <a:p>
            <a:fld id="{4A4864F6-D4C8-43F9-9B46-E0AD4BE39851}" type="slidenum">
              <a:rPr lang="en-CA" smtClean="0"/>
              <a:t>6</a:t>
            </a:fld>
            <a:endParaRPr lang="en-CA"/>
          </a:p>
        </p:txBody>
      </p:sp>
    </p:spTree>
    <p:extLst>
      <p:ext uri="{BB962C8B-B14F-4D97-AF65-F5344CB8AC3E}">
        <p14:creationId xmlns:p14="http://schemas.microsoft.com/office/powerpoint/2010/main" val="2089982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07E97-6C53-FD5B-2FA0-73761AD1EECC}"/>
              </a:ext>
            </a:extLst>
          </p:cNvPr>
          <p:cNvSpPr>
            <a:spLocks noGrp="1"/>
          </p:cNvSpPr>
          <p:nvPr>
            <p:ph type="ctrTitle"/>
          </p:nvPr>
        </p:nvSpPr>
        <p:spPr>
          <a:xfrm>
            <a:off x="5299586" y="1122363"/>
            <a:ext cx="6204156" cy="2387600"/>
          </a:xfrm>
        </p:spPr>
        <p:txBody>
          <a:bodyPr anchor="b"/>
          <a:lstStyle>
            <a:lvl1pPr algn="r">
              <a:defRPr sz="6000" b="1">
                <a:solidFill>
                  <a:schemeClr val="tx1"/>
                </a:solidFill>
              </a:defRPr>
            </a:lvl1pPr>
          </a:lstStyle>
          <a:p>
            <a:r>
              <a:rPr lang="en-US" dirty="0"/>
              <a:t>Click to edit Master title style</a:t>
            </a:r>
            <a:endParaRPr lang="en-CA" dirty="0"/>
          </a:p>
        </p:txBody>
      </p:sp>
      <p:sp>
        <p:nvSpPr>
          <p:cNvPr id="3" name="Subtitle 2">
            <a:extLst>
              <a:ext uri="{FF2B5EF4-FFF2-40B4-BE49-F238E27FC236}">
                <a16:creationId xmlns:a16="http://schemas.microsoft.com/office/drawing/2014/main" id="{9C559D8B-0FA7-9619-AFF4-A807AACD5761}"/>
              </a:ext>
            </a:extLst>
          </p:cNvPr>
          <p:cNvSpPr>
            <a:spLocks noGrp="1"/>
          </p:cNvSpPr>
          <p:nvPr>
            <p:ph type="subTitle" idx="1" hasCustomPrompt="1"/>
          </p:nvPr>
        </p:nvSpPr>
        <p:spPr>
          <a:xfrm>
            <a:off x="5299586" y="3602038"/>
            <a:ext cx="6204156" cy="1655762"/>
          </a:xfrm>
        </p:spPr>
        <p:txBody>
          <a:bodyPr/>
          <a:lstStyle>
            <a:lvl1pPr marL="0" indent="0" algn="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nominee name</a:t>
            </a:r>
            <a:endParaRPr lang="en-CA" dirty="0"/>
          </a:p>
        </p:txBody>
      </p:sp>
      <p:sp>
        <p:nvSpPr>
          <p:cNvPr id="4" name="Date Placeholder 3">
            <a:extLst>
              <a:ext uri="{FF2B5EF4-FFF2-40B4-BE49-F238E27FC236}">
                <a16:creationId xmlns:a16="http://schemas.microsoft.com/office/drawing/2014/main" id="{BA901A8A-BF0B-9220-C406-4D1CB3D918F4}"/>
              </a:ext>
            </a:extLst>
          </p:cNvPr>
          <p:cNvSpPr>
            <a:spLocks noGrp="1"/>
          </p:cNvSpPr>
          <p:nvPr>
            <p:ph type="dt" sz="half" idx="10"/>
          </p:nvPr>
        </p:nvSpPr>
        <p:spPr/>
        <p:txBody>
          <a:bodyPr/>
          <a:lstStyle/>
          <a:p>
            <a:fld id="{D794FE65-9323-4120-A2E4-06C1EF370475}" type="datetimeFigureOut">
              <a:rPr lang="en-CA" smtClean="0"/>
              <a:t>2026-06-19</a:t>
            </a:fld>
            <a:endParaRPr lang="en-CA"/>
          </a:p>
        </p:txBody>
      </p:sp>
      <p:sp>
        <p:nvSpPr>
          <p:cNvPr id="5" name="Footer Placeholder 4">
            <a:extLst>
              <a:ext uri="{FF2B5EF4-FFF2-40B4-BE49-F238E27FC236}">
                <a16:creationId xmlns:a16="http://schemas.microsoft.com/office/drawing/2014/main" id="{2CDE97A2-781B-8E43-F8FB-A723BD234CB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9F7C664-183E-FD09-1CB5-B396456939AC}"/>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515301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81BA3-A77D-718A-D7D0-EFC6395506AB}"/>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CBD6A98F-A54B-81A4-B029-4DE8766CCCD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01B4CEB0-82F2-7E19-3316-684644D29B8B}"/>
              </a:ext>
            </a:extLst>
          </p:cNvPr>
          <p:cNvSpPr>
            <a:spLocks noGrp="1"/>
          </p:cNvSpPr>
          <p:nvPr>
            <p:ph type="dt" sz="half" idx="10"/>
          </p:nvPr>
        </p:nvSpPr>
        <p:spPr/>
        <p:txBody>
          <a:bodyPr/>
          <a:lstStyle/>
          <a:p>
            <a:fld id="{42561F4C-85B0-451D-805C-D84EEDCEA922}" type="datetimeFigureOut">
              <a:rPr lang="en-CA" smtClean="0"/>
              <a:t>2026-06-19</a:t>
            </a:fld>
            <a:endParaRPr lang="en-CA"/>
          </a:p>
        </p:txBody>
      </p:sp>
      <p:sp>
        <p:nvSpPr>
          <p:cNvPr id="5" name="Footer Placeholder 4">
            <a:extLst>
              <a:ext uri="{FF2B5EF4-FFF2-40B4-BE49-F238E27FC236}">
                <a16:creationId xmlns:a16="http://schemas.microsoft.com/office/drawing/2014/main" id="{3E084DAB-7EB8-BEA1-2286-AB99521A261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0A3BA3E5-D9CF-EEE8-52D9-DB2EA3CB8C0D}"/>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3846982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41D99-73DD-EFD7-116D-60C712039A8F}"/>
              </a:ext>
            </a:extLst>
          </p:cNvPr>
          <p:cNvSpPr>
            <a:spLocks noGrp="1"/>
          </p:cNvSpPr>
          <p:nvPr>
            <p:ph type="title"/>
          </p:nvPr>
        </p:nvSpPr>
        <p:spPr/>
        <p:txBody>
          <a:bodyPr/>
          <a:lstStyle/>
          <a:p>
            <a:r>
              <a:rPr lang="en-US"/>
              <a:t>Click to edit Master title style</a:t>
            </a:r>
            <a:endParaRPr lang="en-CA"/>
          </a:p>
        </p:txBody>
      </p:sp>
      <p:sp>
        <p:nvSpPr>
          <p:cNvPr id="4" name="Content Placeholder 3">
            <a:extLst>
              <a:ext uri="{FF2B5EF4-FFF2-40B4-BE49-F238E27FC236}">
                <a16:creationId xmlns:a16="http://schemas.microsoft.com/office/drawing/2014/main" id="{30535A60-C5D9-5375-685E-70575C37AD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E08E0186-BC12-F498-23E4-6D4CF56D0CC3}"/>
              </a:ext>
            </a:extLst>
          </p:cNvPr>
          <p:cNvSpPr>
            <a:spLocks noGrp="1"/>
          </p:cNvSpPr>
          <p:nvPr>
            <p:ph type="dt" sz="half" idx="10"/>
          </p:nvPr>
        </p:nvSpPr>
        <p:spPr/>
        <p:txBody>
          <a:bodyPr/>
          <a:lstStyle/>
          <a:p>
            <a:fld id="{42561F4C-85B0-451D-805C-D84EEDCEA922}" type="datetimeFigureOut">
              <a:rPr lang="en-CA" smtClean="0"/>
              <a:t>2026-06-19</a:t>
            </a:fld>
            <a:endParaRPr lang="en-CA"/>
          </a:p>
        </p:txBody>
      </p:sp>
      <p:sp>
        <p:nvSpPr>
          <p:cNvPr id="6" name="Footer Placeholder 5">
            <a:extLst>
              <a:ext uri="{FF2B5EF4-FFF2-40B4-BE49-F238E27FC236}">
                <a16:creationId xmlns:a16="http://schemas.microsoft.com/office/drawing/2014/main" id="{006015B1-4201-C22F-A407-95977A0CC88E}"/>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24CE53B2-AD2D-2FB0-84E8-2FED0BE6ECCB}"/>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39133585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EC250-71B8-D408-A332-1C89FA01116D}"/>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89CF0518-609B-EED1-F8CC-10226029247D}"/>
              </a:ext>
            </a:extLst>
          </p:cNvPr>
          <p:cNvSpPr>
            <a:spLocks noGrp="1"/>
          </p:cNvSpPr>
          <p:nvPr>
            <p:ph type="dt" sz="half" idx="10"/>
          </p:nvPr>
        </p:nvSpPr>
        <p:spPr/>
        <p:txBody>
          <a:bodyPr/>
          <a:lstStyle/>
          <a:p>
            <a:fld id="{42561F4C-85B0-451D-805C-D84EEDCEA922}" type="datetimeFigureOut">
              <a:rPr lang="en-CA" smtClean="0"/>
              <a:t>2026-06-19</a:t>
            </a:fld>
            <a:endParaRPr lang="en-CA"/>
          </a:p>
        </p:txBody>
      </p:sp>
      <p:sp>
        <p:nvSpPr>
          <p:cNvPr id="4" name="Footer Placeholder 3">
            <a:extLst>
              <a:ext uri="{FF2B5EF4-FFF2-40B4-BE49-F238E27FC236}">
                <a16:creationId xmlns:a16="http://schemas.microsoft.com/office/drawing/2014/main" id="{BB54741F-3462-4824-5D65-1286967F7A6A}"/>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C7298370-62B1-0A2E-C5B3-0ED8C21C2358}"/>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5869574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5E93CA-D5BC-1F19-09A6-AB6B243D0EBD}"/>
              </a:ext>
            </a:extLst>
          </p:cNvPr>
          <p:cNvSpPr>
            <a:spLocks noGrp="1"/>
          </p:cNvSpPr>
          <p:nvPr>
            <p:ph type="dt" sz="half" idx="10"/>
          </p:nvPr>
        </p:nvSpPr>
        <p:spPr/>
        <p:txBody>
          <a:bodyPr/>
          <a:lstStyle/>
          <a:p>
            <a:fld id="{42561F4C-85B0-451D-805C-D84EEDCEA922}" type="datetimeFigureOut">
              <a:rPr lang="en-CA" smtClean="0"/>
              <a:t>2026-06-19</a:t>
            </a:fld>
            <a:endParaRPr lang="en-CA"/>
          </a:p>
        </p:txBody>
      </p:sp>
      <p:sp>
        <p:nvSpPr>
          <p:cNvPr id="3" name="Footer Placeholder 2">
            <a:extLst>
              <a:ext uri="{FF2B5EF4-FFF2-40B4-BE49-F238E27FC236}">
                <a16:creationId xmlns:a16="http://schemas.microsoft.com/office/drawing/2014/main" id="{FDC7C8CF-2C4C-49AB-E2D2-E28848AAB9D9}"/>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203EBD01-D9AD-1A24-CA84-A812C519D9FF}"/>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31361631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1B386-E8D7-949D-B590-1F5067C99053}"/>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7B55B49E-1302-B657-D8D7-056EC9ACA9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395D207E-AABD-A261-B346-86E3BD015282}"/>
              </a:ext>
            </a:extLst>
          </p:cNvPr>
          <p:cNvSpPr>
            <a:spLocks noGrp="1"/>
          </p:cNvSpPr>
          <p:nvPr>
            <p:ph type="dt" sz="half" idx="10"/>
          </p:nvPr>
        </p:nvSpPr>
        <p:spPr/>
        <p:txBody>
          <a:bodyPr/>
          <a:lstStyle/>
          <a:p>
            <a:fld id="{42561F4C-85B0-451D-805C-D84EEDCEA922}" type="datetimeFigureOut">
              <a:rPr lang="en-CA" smtClean="0"/>
              <a:t>2026-06-19</a:t>
            </a:fld>
            <a:endParaRPr lang="en-CA"/>
          </a:p>
        </p:txBody>
      </p:sp>
      <p:sp>
        <p:nvSpPr>
          <p:cNvPr id="5" name="Footer Placeholder 4">
            <a:extLst>
              <a:ext uri="{FF2B5EF4-FFF2-40B4-BE49-F238E27FC236}">
                <a16:creationId xmlns:a16="http://schemas.microsoft.com/office/drawing/2014/main" id="{776D6066-3DE5-7EC2-6D33-29E3D6C210B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E0838BB-97BB-F8D3-A39B-0813903A173E}"/>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34864200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3DA10F-73D4-2004-346E-9E433038882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329BF88B-3E16-E15E-0470-5E32B4915AC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586D7C4-D845-45C2-1B10-56D9CA470237}"/>
              </a:ext>
            </a:extLst>
          </p:cNvPr>
          <p:cNvSpPr>
            <a:spLocks noGrp="1"/>
          </p:cNvSpPr>
          <p:nvPr>
            <p:ph type="dt" sz="half" idx="10"/>
          </p:nvPr>
        </p:nvSpPr>
        <p:spPr/>
        <p:txBody>
          <a:bodyPr/>
          <a:lstStyle/>
          <a:p>
            <a:fld id="{42561F4C-85B0-451D-805C-D84EEDCEA922}" type="datetimeFigureOut">
              <a:rPr lang="en-CA" smtClean="0"/>
              <a:t>2026-06-19</a:t>
            </a:fld>
            <a:endParaRPr lang="en-CA"/>
          </a:p>
        </p:txBody>
      </p:sp>
      <p:sp>
        <p:nvSpPr>
          <p:cNvPr id="5" name="Footer Placeholder 4">
            <a:extLst>
              <a:ext uri="{FF2B5EF4-FFF2-40B4-BE49-F238E27FC236}">
                <a16:creationId xmlns:a16="http://schemas.microsoft.com/office/drawing/2014/main" id="{AE3B9A36-A32C-5109-8F74-FA9B38C2D6D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0858FF11-470A-B591-7231-4F2B92C0C990}"/>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1336748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9A07D-EC32-AD57-E064-B1212ED23987}"/>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3034B78-2777-0D06-1510-7A9668A7239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6727C28-5832-02F8-AF95-B5F664BBA787}"/>
              </a:ext>
            </a:extLst>
          </p:cNvPr>
          <p:cNvSpPr>
            <a:spLocks noGrp="1"/>
          </p:cNvSpPr>
          <p:nvPr>
            <p:ph type="dt" sz="half" idx="10"/>
          </p:nvPr>
        </p:nvSpPr>
        <p:spPr/>
        <p:txBody>
          <a:bodyPr/>
          <a:lstStyle/>
          <a:p>
            <a:fld id="{0DDD2672-AF2A-4F89-84D0-798B63A5A0EA}" type="datetimeFigureOut">
              <a:rPr lang="en-CA" smtClean="0"/>
              <a:t>2026-06-19</a:t>
            </a:fld>
            <a:endParaRPr lang="en-CA"/>
          </a:p>
        </p:txBody>
      </p:sp>
      <p:sp>
        <p:nvSpPr>
          <p:cNvPr id="5" name="Footer Placeholder 4">
            <a:extLst>
              <a:ext uri="{FF2B5EF4-FFF2-40B4-BE49-F238E27FC236}">
                <a16:creationId xmlns:a16="http://schemas.microsoft.com/office/drawing/2014/main" id="{5AE9E372-AB7C-BE2C-058D-1D98D3FC70E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40A15AF-9B73-B420-1421-5667DAF2C2DF}"/>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20186685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50D83-405F-47CA-14CC-DD7644F670F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36ABAB0B-CE31-C923-06BF-4E41EE8CE2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20780F32-18D9-FBB7-C517-870081487E9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954CE068-7D2D-559D-B37F-E4E1DEA0D68D}"/>
              </a:ext>
            </a:extLst>
          </p:cNvPr>
          <p:cNvSpPr>
            <a:spLocks noGrp="1"/>
          </p:cNvSpPr>
          <p:nvPr>
            <p:ph type="dt" sz="half" idx="10"/>
          </p:nvPr>
        </p:nvSpPr>
        <p:spPr/>
        <p:txBody>
          <a:bodyPr/>
          <a:lstStyle/>
          <a:p>
            <a:fld id="{0DDD2672-AF2A-4F89-84D0-798B63A5A0EA}" type="datetimeFigureOut">
              <a:rPr lang="en-CA" smtClean="0"/>
              <a:t>2026-06-19</a:t>
            </a:fld>
            <a:endParaRPr lang="en-CA"/>
          </a:p>
        </p:txBody>
      </p:sp>
      <p:sp>
        <p:nvSpPr>
          <p:cNvPr id="6" name="Footer Placeholder 5">
            <a:extLst>
              <a:ext uri="{FF2B5EF4-FFF2-40B4-BE49-F238E27FC236}">
                <a16:creationId xmlns:a16="http://schemas.microsoft.com/office/drawing/2014/main" id="{555B85E4-526A-59F3-2CF3-FA82DBA710E6}"/>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D265D121-9E49-DD1C-FC63-B1E9060A4049}"/>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524048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35FF7-1F02-3B03-642F-F90F171D5F78}"/>
              </a:ext>
            </a:extLst>
          </p:cNvPr>
          <p:cNvSpPr>
            <a:spLocks noGrp="1"/>
          </p:cNvSpPr>
          <p:nvPr>
            <p:ph type="title"/>
          </p:nvPr>
        </p:nvSpPr>
        <p:spPr>
          <a:xfrm>
            <a:off x="3581400" y="365125"/>
            <a:ext cx="7773988"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F3897841-B8CD-E2E0-26F8-4AE4B95D36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B78D02-CFA9-CDA6-B658-24B536BF74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7C420027-3599-B526-D6E8-C506999D63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2177A7E-40F8-1403-57B6-2C9255D008B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66461355-9959-D03D-1173-A14EA33E6906}"/>
              </a:ext>
            </a:extLst>
          </p:cNvPr>
          <p:cNvSpPr>
            <a:spLocks noGrp="1"/>
          </p:cNvSpPr>
          <p:nvPr>
            <p:ph type="dt" sz="half" idx="10"/>
          </p:nvPr>
        </p:nvSpPr>
        <p:spPr/>
        <p:txBody>
          <a:bodyPr/>
          <a:lstStyle/>
          <a:p>
            <a:fld id="{0DDD2672-AF2A-4F89-84D0-798B63A5A0EA}" type="datetimeFigureOut">
              <a:rPr lang="en-CA" smtClean="0"/>
              <a:t>2026-06-19</a:t>
            </a:fld>
            <a:endParaRPr lang="en-CA"/>
          </a:p>
        </p:txBody>
      </p:sp>
      <p:sp>
        <p:nvSpPr>
          <p:cNvPr id="8" name="Footer Placeholder 7">
            <a:extLst>
              <a:ext uri="{FF2B5EF4-FFF2-40B4-BE49-F238E27FC236}">
                <a16:creationId xmlns:a16="http://schemas.microsoft.com/office/drawing/2014/main" id="{64206EEC-3178-3626-3355-3E87B81C1F55}"/>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2CF9C695-9A03-A4E5-A7DA-CA749F5261D2}"/>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21633549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23763-E2EC-053F-FA95-03C135AB273F}"/>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18B369A1-1186-D942-DA51-EA9F846332CC}"/>
              </a:ext>
            </a:extLst>
          </p:cNvPr>
          <p:cNvSpPr>
            <a:spLocks noGrp="1"/>
          </p:cNvSpPr>
          <p:nvPr>
            <p:ph type="dt" sz="half" idx="10"/>
          </p:nvPr>
        </p:nvSpPr>
        <p:spPr/>
        <p:txBody>
          <a:bodyPr/>
          <a:lstStyle/>
          <a:p>
            <a:fld id="{0DDD2672-AF2A-4F89-84D0-798B63A5A0EA}" type="datetimeFigureOut">
              <a:rPr lang="en-CA" smtClean="0"/>
              <a:t>2026-06-19</a:t>
            </a:fld>
            <a:endParaRPr lang="en-CA"/>
          </a:p>
        </p:txBody>
      </p:sp>
      <p:sp>
        <p:nvSpPr>
          <p:cNvPr id="4" name="Footer Placeholder 3">
            <a:extLst>
              <a:ext uri="{FF2B5EF4-FFF2-40B4-BE49-F238E27FC236}">
                <a16:creationId xmlns:a16="http://schemas.microsoft.com/office/drawing/2014/main" id="{5A932A63-29F9-9829-9BFB-ED69F0B16EAE}"/>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47D07574-F6D2-CFBB-AE5E-7C4E993B7027}"/>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3549967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3BBCD-FE0F-F6E2-3CBC-6F34D2E66B1D}"/>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541A957E-6CAA-21E9-B95B-797FB3024D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F5A1BD9F-A513-8F80-E7E1-0EA389CEA6B0}"/>
              </a:ext>
            </a:extLst>
          </p:cNvPr>
          <p:cNvSpPr>
            <a:spLocks noGrp="1"/>
          </p:cNvSpPr>
          <p:nvPr>
            <p:ph type="dt" sz="half" idx="10"/>
          </p:nvPr>
        </p:nvSpPr>
        <p:spPr/>
        <p:txBody>
          <a:bodyPr/>
          <a:lstStyle/>
          <a:p>
            <a:fld id="{D794FE65-9323-4120-A2E4-06C1EF370475}" type="datetimeFigureOut">
              <a:rPr lang="en-CA" smtClean="0"/>
              <a:t>2026-06-19</a:t>
            </a:fld>
            <a:endParaRPr lang="en-CA"/>
          </a:p>
        </p:txBody>
      </p:sp>
      <p:sp>
        <p:nvSpPr>
          <p:cNvPr id="5" name="Footer Placeholder 4">
            <a:extLst>
              <a:ext uri="{FF2B5EF4-FFF2-40B4-BE49-F238E27FC236}">
                <a16:creationId xmlns:a16="http://schemas.microsoft.com/office/drawing/2014/main" id="{5EF69D5D-B6E3-63C8-15CF-680534AEAB6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1341843-9D4D-72AB-EDE8-248D86CC282A}"/>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25416086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9FE10B-E391-846C-0A1D-41EF92FEA8F2}"/>
              </a:ext>
            </a:extLst>
          </p:cNvPr>
          <p:cNvSpPr>
            <a:spLocks noGrp="1"/>
          </p:cNvSpPr>
          <p:nvPr>
            <p:ph type="dt" sz="half" idx="10"/>
          </p:nvPr>
        </p:nvSpPr>
        <p:spPr/>
        <p:txBody>
          <a:bodyPr/>
          <a:lstStyle/>
          <a:p>
            <a:fld id="{0DDD2672-AF2A-4F89-84D0-798B63A5A0EA}" type="datetimeFigureOut">
              <a:rPr lang="en-CA" smtClean="0"/>
              <a:t>2026-06-19</a:t>
            </a:fld>
            <a:endParaRPr lang="en-CA"/>
          </a:p>
        </p:txBody>
      </p:sp>
      <p:sp>
        <p:nvSpPr>
          <p:cNvPr id="3" name="Footer Placeholder 2">
            <a:extLst>
              <a:ext uri="{FF2B5EF4-FFF2-40B4-BE49-F238E27FC236}">
                <a16:creationId xmlns:a16="http://schemas.microsoft.com/office/drawing/2014/main" id="{88D0510A-31C0-8FF3-50DF-A42D336CC947}"/>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84AE7D45-18D5-6188-27F4-81795D83F535}"/>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26243215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C05830-402C-87E6-7FD1-C9C7D8A341A8}"/>
              </a:ext>
            </a:extLst>
          </p:cNvPr>
          <p:cNvSpPr>
            <a:spLocks noGrp="1"/>
          </p:cNvSpPr>
          <p:nvPr>
            <p:ph idx="1"/>
          </p:nvPr>
        </p:nvSpPr>
        <p:spPr>
          <a:xfrm>
            <a:off x="5183188" y="2057400"/>
            <a:ext cx="6172200" cy="38036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Text Placeholder 3">
            <a:extLst>
              <a:ext uri="{FF2B5EF4-FFF2-40B4-BE49-F238E27FC236}">
                <a16:creationId xmlns:a16="http://schemas.microsoft.com/office/drawing/2014/main" id="{6C361853-C16E-D2AE-1FD9-95BB1C70DC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E4CCAD-DCB6-E68F-5AFA-25ECBDAF2D7F}"/>
              </a:ext>
            </a:extLst>
          </p:cNvPr>
          <p:cNvSpPr>
            <a:spLocks noGrp="1"/>
          </p:cNvSpPr>
          <p:nvPr>
            <p:ph type="dt" sz="half" idx="10"/>
          </p:nvPr>
        </p:nvSpPr>
        <p:spPr/>
        <p:txBody>
          <a:bodyPr/>
          <a:lstStyle/>
          <a:p>
            <a:fld id="{0DDD2672-AF2A-4F89-84D0-798B63A5A0EA}" type="datetimeFigureOut">
              <a:rPr lang="en-CA" smtClean="0"/>
              <a:t>2026-06-19</a:t>
            </a:fld>
            <a:endParaRPr lang="en-CA"/>
          </a:p>
        </p:txBody>
      </p:sp>
      <p:sp>
        <p:nvSpPr>
          <p:cNvPr id="6" name="Footer Placeholder 5">
            <a:extLst>
              <a:ext uri="{FF2B5EF4-FFF2-40B4-BE49-F238E27FC236}">
                <a16:creationId xmlns:a16="http://schemas.microsoft.com/office/drawing/2014/main" id="{8D02A610-5E58-0444-C44E-9E02260D11E4}"/>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3BA9B8FE-BA5D-8ED2-B9DC-2DBCC985F645}"/>
              </a:ext>
            </a:extLst>
          </p:cNvPr>
          <p:cNvSpPr>
            <a:spLocks noGrp="1"/>
          </p:cNvSpPr>
          <p:nvPr>
            <p:ph type="sldNum" sz="quarter" idx="12"/>
          </p:nvPr>
        </p:nvSpPr>
        <p:spPr/>
        <p:txBody>
          <a:bodyPr/>
          <a:lstStyle/>
          <a:p>
            <a:fld id="{569FD8CF-8227-46A0-9656-EFD00EDC6968}" type="slidenum">
              <a:rPr lang="en-CA" smtClean="0"/>
              <a:t>‹#›</a:t>
            </a:fld>
            <a:endParaRPr lang="en-CA"/>
          </a:p>
        </p:txBody>
      </p:sp>
      <p:sp>
        <p:nvSpPr>
          <p:cNvPr id="8" name="Title 1">
            <a:extLst>
              <a:ext uri="{FF2B5EF4-FFF2-40B4-BE49-F238E27FC236}">
                <a16:creationId xmlns:a16="http://schemas.microsoft.com/office/drawing/2014/main" id="{D6E1F23E-282B-B62D-8427-DE60F7A6F603}"/>
              </a:ext>
            </a:extLst>
          </p:cNvPr>
          <p:cNvSpPr>
            <a:spLocks noGrp="1"/>
          </p:cNvSpPr>
          <p:nvPr>
            <p:ph type="title"/>
          </p:nvPr>
        </p:nvSpPr>
        <p:spPr>
          <a:xfrm>
            <a:off x="3581400" y="365125"/>
            <a:ext cx="7772400" cy="1325563"/>
          </a:xfrm>
        </p:spPr>
        <p:txBody>
          <a:bodyPr/>
          <a:lstStyle/>
          <a:p>
            <a:r>
              <a:rPr lang="en-US"/>
              <a:t>Click to edit Master title style</a:t>
            </a:r>
            <a:endParaRPr lang="en-CA"/>
          </a:p>
        </p:txBody>
      </p:sp>
    </p:spTree>
    <p:extLst>
      <p:ext uri="{BB962C8B-B14F-4D97-AF65-F5344CB8AC3E}">
        <p14:creationId xmlns:p14="http://schemas.microsoft.com/office/powerpoint/2010/main" val="28786852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E54BBC76-5C5B-EFE5-0080-E95133FC0196}"/>
              </a:ext>
            </a:extLst>
          </p:cNvPr>
          <p:cNvSpPr>
            <a:spLocks noGrp="1"/>
          </p:cNvSpPr>
          <p:nvPr>
            <p:ph type="pic" idx="1"/>
          </p:nvPr>
        </p:nvSpPr>
        <p:spPr>
          <a:xfrm>
            <a:off x="5183188" y="2057400"/>
            <a:ext cx="6172200" cy="38036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9232933A-53A9-F458-9CF6-2DC30B6678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87C102-6273-80A4-230A-9AAD763FE457}"/>
              </a:ext>
            </a:extLst>
          </p:cNvPr>
          <p:cNvSpPr>
            <a:spLocks noGrp="1"/>
          </p:cNvSpPr>
          <p:nvPr>
            <p:ph type="dt" sz="half" idx="10"/>
          </p:nvPr>
        </p:nvSpPr>
        <p:spPr/>
        <p:txBody>
          <a:bodyPr/>
          <a:lstStyle/>
          <a:p>
            <a:fld id="{0DDD2672-AF2A-4F89-84D0-798B63A5A0EA}" type="datetimeFigureOut">
              <a:rPr lang="en-CA" smtClean="0"/>
              <a:t>2026-06-19</a:t>
            </a:fld>
            <a:endParaRPr lang="en-CA"/>
          </a:p>
        </p:txBody>
      </p:sp>
      <p:sp>
        <p:nvSpPr>
          <p:cNvPr id="6" name="Footer Placeholder 5">
            <a:extLst>
              <a:ext uri="{FF2B5EF4-FFF2-40B4-BE49-F238E27FC236}">
                <a16:creationId xmlns:a16="http://schemas.microsoft.com/office/drawing/2014/main" id="{FDC1AC2F-30CC-7150-B3CA-F882B842CEA7}"/>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5C3A62F9-254C-9696-75B0-990015E23A6A}"/>
              </a:ext>
            </a:extLst>
          </p:cNvPr>
          <p:cNvSpPr>
            <a:spLocks noGrp="1"/>
          </p:cNvSpPr>
          <p:nvPr>
            <p:ph type="sldNum" sz="quarter" idx="12"/>
          </p:nvPr>
        </p:nvSpPr>
        <p:spPr/>
        <p:txBody>
          <a:bodyPr/>
          <a:lstStyle/>
          <a:p>
            <a:fld id="{569FD8CF-8227-46A0-9656-EFD00EDC6968}" type="slidenum">
              <a:rPr lang="en-CA" smtClean="0"/>
              <a:t>‹#›</a:t>
            </a:fld>
            <a:endParaRPr lang="en-CA"/>
          </a:p>
        </p:txBody>
      </p:sp>
      <p:sp>
        <p:nvSpPr>
          <p:cNvPr id="8" name="Title 1">
            <a:extLst>
              <a:ext uri="{FF2B5EF4-FFF2-40B4-BE49-F238E27FC236}">
                <a16:creationId xmlns:a16="http://schemas.microsoft.com/office/drawing/2014/main" id="{B863DE24-230B-4A55-2678-FEB93BFC1B16}"/>
              </a:ext>
            </a:extLst>
          </p:cNvPr>
          <p:cNvSpPr>
            <a:spLocks noGrp="1"/>
          </p:cNvSpPr>
          <p:nvPr>
            <p:ph type="title"/>
          </p:nvPr>
        </p:nvSpPr>
        <p:spPr>
          <a:xfrm>
            <a:off x="3581400" y="365125"/>
            <a:ext cx="7772400" cy="1325563"/>
          </a:xfrm>
        </p:spPr>
        <p:txBody>
          <a:bodyPr/>
          <a:lstStyle/>
          <a:p>
            <a:r>
              <a:rPr lang="en-US"/>
              <a:t>Click to edit Master title style</a:t>
            </a:r>
            <a:endParaRPr lang="en-CA"/>
          </a:p>
        </p:txBody>
      </p:sp>
    </p:spTree>
    <p:extLst>
      <p:ext uri="{BB962C8B-B14F-4D97-AF65-F5344CB8AC3E}">
        <p14:creationId xmlns:p14="http://schemas.microsoft.com/office/powerpoint/2010/main" val="40106613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D2A15-DAD0-DAFF-E38D-86F7B85364F1}"/>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E2296F59-32FC-EA18-069F-43997CA55C7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8CAD3F6-6EFB-7863-E662-2D4E29219D09}"/>
              </a:ext>
            </a:extLst>
          </p:cNvPr>
          <p:cNvSpPr>
            <a:spLocks noGrp="1"/>
          </p:cNvSpPr>
          <p:nvPr>
            <p:ph type="dt" sz="half" idx="10"/>
          </p:nvPr>
        </p:nvSpPr>
        <p:spPr/>
        <p:txBody>
          <a:bodyPr/>
          <a:lstStyle/>
          <a:p>
            <a:fld id="{0DDD2672-AF2A-4F89-84D0-798B63A5A0EA}" type="datetimeFigureOut">
              <a:rPr lang="en-CA" smtClean="0"/>
              <a:t>2026-06-19</a:t>
            </a:fld>
            <a:endParaRPr lang="en-CA"/>
          </a:p>
        </p:txBody>
      </p:sp>
      <p:sp>
        <p:nvSpPr>
          <p:cNvPr id="5" name="Footer Placeholder 4">
            <a:extLst>
              <a:ext uri="{FF2B5EF4-FFF2-40B4-BE49-F238E27FC236}">
                <a16:creationId xmlns:a16="http://schemas.microsoft.com/office/drawing/2014/main" id="{7DBEAB6E-EB8C-0FFE-6893-EA90D3D8C67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2760FD60-5E55-9F77-2140-7A2DDE9392B2}"/>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1547757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83293-04D4-A78C-DAEA-EDC29678FF65}"/>
              </a:ext>
            </a:extLst>
          </p:cNvPr>
          <p:cNvSpPr>
            <a:spLocks noGrp="1"/>
          </p:cNvSpPr>
          <p:nvPr>
            <p:ph type="title"/>
          </p:nvPr>
        </p:nvSpPr>
        <p:spPr>
          <a:xfrm>
            <a:off x="5486400" y="1709738"/>
            <a:ext cx="586105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3C66D231-07E0-1B60-2C46-253D4C22BB3D}"/>
              </a:ext>
            </a:extLst>
          </p:cNvPr>
          <p:cNvSpPr>
            <a:spLocks noGrp="1"/>
          </p:cNvSpPr>
          <p:nvPr>
            <p:ph type="body" idx="1"/>
          </p:nvPr>
        </p:nvSpPr>
        <p:spPr>
          <a:xfrm>
            <a:off x="5486400" y="4589463"/>
            <a:ext cx="586105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6BEAA9-5714-ECC9-6EA6-96F49A4C1E4B}"/>
              </a:ext>
            </a:extLst>
          </p:cNvPr>
          <p:cNvSpPr>
            <a:spLocks noGrp="1"/>
          </p:cNvSpPr>
          <p:nvPr>
            <p:ph type="dt" sz="half" idx="10"/>
          </p:nvPr>
        </p:nvSpPr>
        <p:spPr/>
        <p:txBody>
          <a:bodyPr/>
          <a:lstStyle/>
          <a:p>
            <a:fld id="{D794FE65-9323-4120-A2E4-06C1EF370475}" type="datetimeFigureOut">
              <a:rPr lang="en-CA" smtClean="0"/>
              <a:t>2026-06-19</a:t>
            </a:fld>
            <a:endParaRPr lang="en-CA"/>
          </a:p>
        </p:txBody>
      </p:sp>
      <p:sp>
        <p:nvSpPr>
          <p:cNvPr id="5" name="Footer Placeholder 4">
            <a:extLst>
              <a:ext uri="{FF2B5EF4-FFF2-40B4-BE49-F238E27FC236}">
                <a16:creationId xmlns:a16="http://schemas.microsoft.com/office/drawing/2014/main" id="{09E82121-9995-4FEC-1811-3EE47609CCA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432BBCB-444B-04BE-A359-FD2E82B29AFB}"/>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1771071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EEB24-7862-7E65-5556-A99F8E578630}"/>
              </a:ext>
            </a:extLst>
          </p:cNvPr>
          <p:cNvSpPr>
            <a:spLocks noGrp="1"/>
          </p:cNvSpPr>
          <p:nvPr>
            <p:ph type="title"/>
          </p:nvPr>
        </p:nvSpPr>
        <p:spPr/>
        <p:txBody>
          <a:bodyPr/>
          <a:lstStyle/>
          <a:p>
            <a:r>
              <a:rPr lang="en-US"/>
              <a:t>Click to edit Master title style</a:t>
            </a:r>
            <a:endParaRPr lang="en-CA"/>
          </a:p>
        </p:txBody>
      </p:sp>
      <p:sp>
        <p:nvSpPr>
          <p:cNvPr id="4" name="Content Placeholder 3">
            <a:extLst>
              <a:ext uri="{FF2B5EF4-FFF2-40B4-BE49-F238E27FC236}">
                <a16:creationId xmlns:a16="http://schemas.microsoft.com/office/drawing/2014/main" id="{F53D7655-D6BE-C7CA-8DF2-389BCB1C4DE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36D42F47-BB19-2072-126E-B00A81664838}"/>
              </a:ext>
            </a:extLst>
          </p:cNvPr>
          <p:cNvSpPr>
            <a:spLocks noGrp="1"/>
          </p:cNvSpPr>
          <p:nvPr>
            <p:ph type="dt" sz="half" idx="10"/>
          </p:nvPr>
        </p:nvSpPr>
        <p:spPr/>
        <p:txBody>
          <a:bodyPr/>
          <a:lstStyle/>
          <a:p>
            <a:fld id="{D794FE65-9323-4120-A2E4-06C1EF370475}" type="datetimeFigureOut">
              <a:rPr lang="en-CA" smtClean="0"/>
              <a:t>2026-06-19</a:t>
            </a:fld>
            <a:endParaRPr lang="en-CA"/>
          </a:p>
        </p:txBody>
      </p:sp>
      <p:sp>
        <p:nvSpPr>
          <p:cNvPr id="6" name="Footer Placeholder 5">
            <a:extLst>
              <a:ext uri="{FF2B5EF4-FFF2-40B4-BE49-F238E27FC236}">
                <a16:creationId xmlns:a16="http://schemas.microsoft.com/office/drawing/2014/main" id="{D0A52988-49A8-B38B-1C17-B5C19C7E1E38}"/>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E18B768D-75BA-F9E0-66F1-3DDAC6D05518}"/>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3030784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2E5BD-6AB9-0B8E-AFA4-C61DF9CF1E2F}"/>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2846F706-BB87-EF6C-E0CE-84867D0C85CA}"/>
              </a:ext>
            </a:extLst>
          </p:cNvPr>
          <p:cNvSpPr>
            <a:spLocks noGrp="1"/>
          </p:cNvSpPr>
          <p:nvPr>
            <p:ph type="dt" sz="half" idx="10"/>
          </p:nvPr>
        </p:nvSpPr>
        <p:spPr/>
        <p:txBody>
          <a:bodyPr/>
          <a:lstStyle/>
          <a:p>
            <a:fld id="{D794FE65-9323-4120-A2E4-06C1EF370475}" type="datetimeFigureOut">
              <a:rPr lang="en-CA" smtClean="0"/>
              <a:t>2026-06-19</a:t>
            </a:fld>
            <a:endParaRPr lang="en-CA"/>
          </a:p>
        </p:txBody>
      </p:sp>
      <p:sp>
        <p:nvSpPr>
          <p:cNvPr id="4" name="Footer Placeholder 3">
            <a:extLst>
              <a:ext uri="{FF2B5EF4-FFF2-40B4-BE49-F238E27FC236}">
                <a16:creationId xmlns:a16="http://schemas.microsoft.com/office/drawing/2014/main" id="{49C72E7C-95F9-313F-79B4-D1C8674661F1}"/>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CA6A2154-51F2-3E89-14FE-8638087E2172}"/>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3949729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4CFD82D-91C9-278F-8C15-BA3F3C606A2C}"/>
              </a:ext>
            </a:extLst>
          </p:cNvPr>
          <p:cNvSpPr>
            <a:spLocks noGrp="1"/>
          </p:cNvSpPr>
          <p:nvPr>
            <p:ph type="dt" sz="half" idx="10"/>
          </p:nvPr>
        </p:nvSpPr>
        <p:spPr/>
        <p:txBody>
          <a:bodyPr/>
          <a:lstStyle/>
          <a:p>
            <a:fld id="{D794FE65-9323-4120-A2E4-06C1EF370475}" type="datetimeFigureOut">
              <a:rPr lang="en-CA" smtClean="0"/>
              <a:t>2026-06-19</a:t>
            </a:fld>
            <a:endParaRPr lang="en-CA"/>
          </a:p>
        </p:txBody>
      </p:sp>
      <p:sp>
        <p:nvSpPr>
          <p:cNvPr id="3" name="Footer Placeholder 2">
            <a:extLst>
              <a:ext uri="{FF2B5EF4-FFF2-40B4-BE49-F238E27FC236}">
                <a16:creationId xmlns:a16="http://schemas.microsoft.com/office/drawing/2014/main" id="{16649C8C-B79E-56FA-9367-C7BD8998330E}"/>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50550D87-2B3D-1855-83DE-5DC8478449A1}"/>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2535125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6232F-EBBE-C1A0-63D2-8218D5336200}"/>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77519424-61BA-DB67-4322-81F56C3A8F0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2CE0AB4D-12B7-7657-16CB-0184B4EA464A}"/>
              </a:ext>
            </a:extLst>
          </p:cNvPr>
          <p:cNvSpPr>
            <a:spLocks noGrp="1"/>
          </p:cNvSpPr>
          <p:nvPr>
            <p:ph type="dt" sz="half" idx="10"/>
          </p:nvPr>
        </p:nvSpPr>
        <p:spPr/>
        <p:txBody>
          <a:bodyPr/>
          <a:lstStyle/>
          <a:p>
            <a:fld id="{D794FE65-9323-4120-A2E4-06C1EF370475}" type="datetimeFigureOut">
              <a:rPr lang="en-CA" smtClean="0"/>
              <a:t>2026-06-19</a:t>
            </a:fld>
            <a:endParaRPr lang="en-CA"/>
          </a:p>
        </p:txBody>
      </p:sp>
      <p:sp>
        <p:nvSpPr>
          <p:cNvPr id="5" name="Footer Placeholder 4">
            <a:extLst>
              <a:ext uri="{FF2B5EF4-FFF2-40B4-BE49-F238E27FC236}">
                <a16:creationId xmlns:a16="http://schemas.microsoft.com/office/drawing/2014/main" id="{B89A5E2C-37E2-B782-FE3B-B9742379500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936826A-C45F-8FB1-253E-F1C098050C9C}"/>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3889995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60295A-E6C1-843B-4CF8-D458DFCC535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DEF38A19-B04C-2D3D-4F92-B897F37CA99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C782365-8A19-DB78-2616-024709ACC2A3}"/>
              </a:ext>
            </a:extLst>
          </p:cNvPr>
          <p:cNvSpPr>
            <a:spLocks noGrp="1"/>
          </p:cNvSpPr>
          <p:nvPr>
            <p:ph type="dt" sz="half" idx="10"/>
          </p:nvPr>
        </p:nvSpPr>
        <p:spPr/>
        <p:txBody>
          <a:bodyPr/>
          <a:lstStyle/>
          <a:p>
            <a:fld id="{D794FE65-9323-4120-A2E4-06C1EF370475}" type="datetimeFigureOut">
              <a:rPr lang="en-CA" smtClean="0"/>
              <a:t>2026-06-19</a:t>
            </a:fld>
            <a:endParaRPr lang="en-CA"/>
          </a:p>
        </p:txBody>
      </p:sp>
      <p:sp>
        <p:nvSpPr>
          <p:cNvPr id="5" name="Footer Placeholder 4">
            <a:extLst>
              <a:ext uri="{FF2B5EF4-FFF2-40B4-BE49-F238E27FC236}">
                <a16:creationId xmlns:a16="http://schemas.microsoft.com/office/drawing/2014/main" id="{B10FA6E4-EDDD-451C-FC8A-3341857E41A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74E5B6C-4829-54D7-A436-C741B701D6F8}"/>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395292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C9D71-487E-6B87-BAE0-482262E92B9C}"/>
              </a:ext>
            </a:extLst>
          </p:cNvPr>
          <p:cNvSpPr>
            <a:spLocks noGrp="1"/>
          </p:cNvSpPr>
          <p:nvPr>
            <p:ph type="ctrTitle"/>
          </p:nvPr>
        </p:nvSpPr>
        <p:spPr>
          <a:xfrm>
            <a:off x="5260258" y="1122363"/>
            <a:ext cx="5407742" cy="2387600"/>
          </a:xfrm>
        </p:spPr>
        <p:txBody>
          <a:bodyPr anchor="b"/>
          <a:lstStyle>
            <a:lvl1pPr algn="ctr">
              <a:defRPr sz="6000"/>
            </a:lvl1pPr>
          </a:lstStyle>
          <a:p>
            <a:r>
              <a:rPr lang="en-US" dirty="0"/>
              <a:t>Click to edit Master title style</a:t>
            </a:r>
            <a:endParaRPr lang="en-CA" dirty="0"/>
          </a:p>
        </p:txBody>
      </p:sp>
      <p:sp>
        <p:nvSpPr>
          <p:cNvPr id="3" name="Subtitle 2">
            <a:extLst>
              <a:ext uri="{FF2B5EF4-FFF2-40B4-BE49-F238E27FC236}">
                <a16:creationId xmlns:a16="http://schemas.microsoft.com/office/drawing/2014/main" id="{7237F075-FD9C-AF23-3D6A-00FF0031A21D}"/>
              </a:ext>
            </a:extLst>
          </p:cNvPr>
          <p:cNvSpPr>
            <a:spLocks noGrp="1"/>
          </p:cNvSpPr>
          <p:nvPr>
            <p:ph type="subTitle" idx="1"/>
          </p:nvPr>
        </p:nvSpPr>
        <p:spPr>
          <a:xfrm>
            <a:off x="5260256" y="3602038"/>
            <a:ext cx="5407743"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7C6EC862-738D-CF8B-2BCA-D3C5F74F98A6}"/>
              </a:ext>
            </a:extLst>
          </p:cNvPr>
          <p:cNvSpPr>
            <a:spLocks noGrp="1"/>
          </p:cNvSpPr>
          <p:nvPr>
            <p:ph type="dt" sz="half" idx="10"/>
          </p:nvPr>
        </p:nvSpPr>
        <p:spPr/>
        <p:txBody>
          <a:bodyPr/>
          <a:lstStyle/>
          <a:p>
            <a:fld id="{42561F4C-85B0-451D-805C-D84EEDCEA922}" type="datetimeFigureOut">
              <a:rPr lang="en-CA" smtClean="0"/>
              <a:t>2026-06-19</a:t>
            </a:fld>
            <a:endParaRPr lang="en-CA"/>
          </a:p>
        </p:txBody>
      </p:sp>
      <p:sp>
        <p:nvSpPr>
          <p:cNvPr id="5" name="Footer Placeholder 4">
            <a:extLst>
              <a:ext uri="{FF2B5EF4-FFF2-40B4-BE49-F238E27FC236}">
                <a16:creationId xmlns:a16="http://schemas.microsoft.com/office/drawing/2014/main" id="{B9F60395-EC7F-3816-8E5B-981C2E1FD84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F22D965E-D919-24E2-AE96-3AF59B10ABE6}"/>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104249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svg"/><Relationship Id="rId5" Type="http://schemas.openxmlformats.org/officeDocument/2006/relationships/slideLayout" Target="../slideLayouts/slideLayout5.xml"/><Relationship Id="rId10" Type="http://schemas.openxmlformats.org/officeDocument/2006/relationships/image" Target="../media/image1.sv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 Id="rId9" Type="http://schemas.openxmlformats.org/officeDocument/2006/relationships/image" Target="../media/image4.jp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10" Type="http://schemas.openxmlformats.org/officeDocument/2006/relationships/image" Target="../media/image4.jpg"/><Relationship Id="rId4" Type="http://schemas.openxmlformats.org/officeDocument/2006/relationships/slideLayout" Target="../slideLayouts/slideLayout19.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77AD77-7655-CA2B-7756-FA30570F5317}"/>
              </a:ext>
            </a:extLst>
          </p:cNvPr>
          <p:cNvSpPr>
            <a:spLocks noGrp="1"/>
          </p:cNvSpPr>
          <p:nvPr>
            <p:ph type="title"/>
          </p:nvPr>
        </p:nvSpPr>
        <p:spPr>
          <a:xfrm>
            <a:off x="5423891" y="365125"/>
            <a:ext cx="5929908" cy="1325563"/>
          </a:xfrm>
          <a:prstGeom prst="rect">
            <a:avLst/>
          </a:prstGeom>
        </p:spPr>
        <p:txBody>
          <a:bodyPr vert="horz" lIns="91440" tIns="45720" rIns="91440" bIns="45720" rtlCol="0" anchor="ctr">
            <a:normAutofit/>
          </a:bodyPr>
          <a:lstStyle/>
          <a:p>
            <a:r>
              <a:rPr lang="en-US" dirty="0"/>
              <a:t>Click to edit Master title style</a:t>
            </a:r>
            <a:endParaRPr lang="en-CA" dirty="0"/>
          </a:p>
        </p:txBody>
      </p:sp>
      <p:sp>
        <p:nvSpPr>
          <p:cNvPr id="3" name="Text Placeholder 2">
            <a:extLst>
              <a:ext uri="{FF2B5EF4-FFF2-40B4-BE49-F238E27FC236}">
                <a16:creationId xmlns:a16="http://schemas.microsoft.com/office/drawing/2014/main" id="{0D472F88-BF3A-C89E-E953-55A4F06EBE73}"/>
              </a:ext>
            </a:extLst>
          </p:cNvPr>
          <p:cNvSpPr>
            <a:spLocks noGrp="1"/>
          </p:cNvSpPr>
          <p:nvPr>
            <p:ph type="body" idx="1"/>
          </p:nvPr>
        </p:nvSpPr>
        <p:spPr>
          <a:xfrm>
            <a:off x="5423892" y="1825625"/>
            <a:ext cx="5929908"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a:extLst>
              <a:ext uri="{FF2B5EF4-FFF2-40B4-BE49-F238E27FC236}">
                <a16:creationId xmlns:a16="http://schemas.microsoft.com/office/drawing/2014/main" id="{CF74454E-B531-AA0F-001D-64DD1BBDC9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794FE65-9323-4120-A2E4-06C1EF370475}" type="datetimeFigureOut">
              <a:rPr lang="en-CA" smtClean="0"/>
              <a:t>2026-06-19</a:t>
            </a:fld>
            <a:endParaRPr lang="en-CA"/>
          </a:p>
        </p:txBody>
      </p:sp>
      <p:sp>
        <p:nvSpPr>
          <p:cNvPr id="5" name="Footer Placeholder 4">
            <a:extLst>
              <a:ext uri="{FF2B5EF4-FFF2-40B4-BE49-F238E27FC236}">
                <a16:creationId xmlns:a16="http://schemas.microsoft.com/office/drawing/2014/main" id="{0B4E5C5E-2286-2D41-5E3B-A4AB047120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A50EA24B-DD79-ED0C-A71E-A41CB4ACCF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089E9BD-68F3-4C38-9AE2-1F285D6952D2}" type="slidenum">
              <a:rPr lang="en-CA" smtClean="0"/>
              <a:t>‹#›</a:t>
            </a:fld>
            <a:endParaRPr lang="en-CA"/>
          </a:p>
        </p:txBody>
      </p:sp>
      <p:grpSp>
        <p:nvGrpSpPr>
          <p:cNvPr id="28" name="Group 2">
            <a:extLst>
              <a:ext uri="{FF2B5EF4-FFF2-40B4-BE49-F238E27FC236}">
                <a16:creationId xmlns:a16="http://schemas.microsoft.com/office/drawing/2014/main" id="{4BBD7EB9-221A-E469-39F1-3B543D3C138D}"/>
              </a:ext>
            </a:extLst>
          </p:cNvPr>
          <p:cNvGrpSpPr/>
          <p:nvPr userDrawn="1"/>
        </p:nvGrpSpPr>
        <p:grpSpPr>
          <a:xfrm>
            <a:off x="540031" y="1681103"/>
            <a:ext cx="4010376" cy="4010376"/>
            <a:chOff x="0" y="0"/>
            <a:chExt cx="837653" cy="837653"/>
          </a:xfrm>
        </p:grpSpPr>
        <p:sp>
          <p:nvSpPr>
            <p:cNvPr id="29" name="Freeform 3">
              <a:extLst>
                <a:ext uri="{FF2B5EF4-FFF2-40B4-BE49-F238E27FC236}">
                  <a16:creationId xmlns:a16="http://schemas.microsoft.com/office/drawing/2014/main" id="{230B95E3-2FE0-D8A6-69D0-B8BBCDBE4F48}"/>
                </a:ext>
              </a:extLst>
            </p:cNvPr>
            <p:cNvSpPr/>
            <p:nvPr/>
          </p:nvSpPr>
          <p:spPr>
            <a:xfrm>
              <a:off x="0" y="0"/>
              <a:ext cx="837653" cy="837653"/>
            </a:xfrm>
            <a:custGeom>
              <a:avLst/>
              <a:gdLst/>
              <a:ahLst/>
              <a:cxnLst/>
              <a:rect l="l" t="t" r="r" b="b"/>
              <a:pathLst>
                <a:path w="837653" h="837653">
                  <a:moveTo>
                    <a:pt x="418826" y="0"/>
                  </a:moveTo>
                  <a:cubicBezTo>
                    <a:pt x="187515" y="0"/>
                    <a:pt x="0" y="187515"/>
                    <a:pt x="0" y="418826"/>
                  </a:cubicBezTo>
                  <a:cubicBezTo>
                    <a:pt x="0" y="650138"/>
                    <a:pt x="187515" y="837653"/>
                    <a:pt x="418826" y="837653"/>
                  </a:cubicBezTo>
                  <a:cubicBezTo>
                    <a:pt x="650138" y="837653"/>
                    <a:pt x="837653" y="650138"/>
                    <a:pt x="837653" y="418826"/>
                  </a:cubicBezTo>
                  <a:cubicBezTo>
                    <a:pt x="837653" y="187515"/>
                    <a:pt x="650138" y="0"/>
                    <a:pt x="418826" y="0"/>
                  </a:cubicBezTo>
                  <a:close/>
                </a:path>
              </a:pathLst>
            </a:custGeom>
            <a:solidFill>
              <a:srgbClr val="747880"/>
            </a:solidFill>
          </p:spPr>
          <p:txBody>
            <a:bodyPr/>
            <a:lstStyle/>
            <a:p>
              <a:endParaRPr lang="en-CA"/>
            </a:p>
          </p:txBody>
        </p:sp>
        <p:sp>
          <p:nvSpPr>
            <p:cNvPr id="30" name="TextBox 4">
              <a:extLst>
                <a:ext uri="{FF2B5EF4-FFF2-40B4-BE49-F238E27FC236}">
                  <a16:creationId xmlns:a16="http://schemas.microsoft.com/office/drawing/2014/main" id="{C5A47680-A9C5-694F-5784-E3C060CE2E36}"/>
                </a:ext>
              </a:extLst>
            </p:cNvPr>
            <p:cNvSpPr txBox="1"/>
            <p:nvPr/>
          </p:nvSpPr>
          <p:spPr>
            <a:xfrm>
              <a:off x="78530" y="21380"/>
              <a:ext cx="680593" cy="737743"/>
            </a:xfrm>
            <a:prstGeom prst="rect">
              <a:avLst/>
            </a:prstGeom>
          </p:spPr>
          <p:txBody>
            <a:bodyPr lIns="50800" tIns="50800" rIns="50800" bIns="50800" rtlCol="0" anchor="ctr"/>
            <a:lstStyle/>
            <a:p>
              <a:pPr algn="ctr">
                <a:lnSpc>
                  <a:spcPts val="2659"/>
                </a:lnSpc>
              </a:pPr>
              <a:endParaRPr/>
            </a:p>
          </p:txBody>
        </p:sp>
      </p:grpSp>
      <p:grpSp>
        <p:nvGrpSpPr>
          <p:cNvPr id="31" name="Group 7">
            <a:extLst>
              <a:ext uri="{FF2B5EF4-FFF2-40B4-BE49-F238E27FC236}">
                <a16:creationId xmlns:a16="http://schemas.microsoft.com/office/drawing/2014/main" id="{6741029C-CE16-C2D4-0E87-3AC352DD9FB1}"/>
              </a:ext>
            </a:extLst>
          </p:cNvPr>
          <p:cNvGrpSpPr/>
          <p:nvPr userDrawn="1"/>
        </p:nvGrpSpPr>
        <p:grpSpPr>
          <a:xfrm>
            <a:off x="795954" y="2080506"/>
            <a:ext cx="3415451" cy="3254821"/>
            <a:chOff x="0" y="0"/>
            <a:chExt cx="852913" cy="812800"/>
          </a:xfrm>
        </p:grpSpPr>
        <p:sp>
          <p:nvSpPr>
            <p:cNvPr id="32" name="Freeform 8">
              <a:extLst>
                <a:ext uri="{FF2B5EF4-FFF2-40B4-BE49-F238E27FC236}">
                  <a16:creationId xmlns:a16="http://schemas.microsoft.com/office/drawing/2014/main" id="{30E52EF0-8AAF-B467-9CE1-27104CAF4FF9}"/>
                </a:ext>
              </a:extLst>
            </p:cNvPr>
            <p:cNvSpPr/>
            <p:nvPr/>
          </p:nvSpPr>
          <p:spPr>
            <a:xfrm>
              <a:off x="0" y="0"/>
              <a:ext cx="852913" cy="812800"/>
            </a:xfrm>
            <a:custGeom>
              <a:avLst/>
              <a:gdLst/>
              <a:ahLst/>
              <a:cxnLst/>
              <a:rect l="l" t="t" r="r" b="b"/>
              <a:pathLst>
                <a:path w="852913" h="812800">
                  <a:moveTo>
                    <a:pt x="426456" y="0"/>
                  </a:moveTo>
                  <a:cubicBezTo>
                    <a:pt x="190931" y="0"/>
                    <a:pt x="0" y="181951"/>
                    <a:pt x="0" y="406400"/>
                  </a:cubicBezTo>
                  <a:cubicBezTo>
                    <a:pt x="0" y="630849"/>
                    <a:pt x="190931" y="812800"/>
                    <a:pt x="426456" y="812800"/>
                  </a:cubicBezTo>
                  <a:cubicBezTo>
                    <a:pt x="661982" y="812800"/>
                    <a:pt x="852913" y="630849"/>
                    <a:pt x="852913" y="406400"/>
                  </a:cubicBezTo>
                  <a:cubicBezTo>
                    <a:pt x="852913" y="181951"/>
                    <a:pt x="661982" y="0"/>
                    <a:pt x="426456" y="0"/>
                  </a:cubicBezTo>
                  <a:close/>
                </a:path>
              </a:pathLst>
            </a:custGeom>
            <a:solidFill>
              <a:srgbClr val="FFFFFF"/>
            </a:solidFill>
          </p:spPr>
          <p:txBody>
            <a:bodyPr/>
            <a:lstStyle/>
            <a:p>
              <a:endParaRPr lang="en-CA"/>
            </a:p>
          </p:txBody>
        </p:sp>
        <p:sp>
          <p:nvSpPr>
            <p:cNvPr id="33" name="TextBox 9">
              <a:extLst>
                <a:ext uri="{FF2B5EF4-FFF2-40B4-BE49-F238E27FC236}">
                  <a16:creationId xmlns:a16="http://schemas.microsoft.com/office/drawing/2014/main" id="{D0643B4D-972B-146B-438A-D20EACC60A65}"/>
                </a:ext>
              </a:extLst>
            </p:cNvPr>
            <p:cNvSpPr txBox="1"/>
            <p:nvPr/>
          </p:nvSpPr>
          <p:spPr>
            <a:xfrm>
              <a:off x="79961" y="19050"/>
              <a:ext cx="692992" cy="717550"/>
            </a:xfrm>
            <a:prstGeom prst="rect">
              <a:avLst/>
            </a:prstGeom>
          </p:spPr>
          <p:txBody>
            <a:bodyPr lIns="50800" tIns="50800" rIns="50800" bIns="50800" rtlCol="0" anchor="ctr"/>
            <a:lstStyle/>
            <a:p>
              <a:pPr algn="ctr">
                <a:lnSpc>
                  <a:spcPts val="2659"/>
                </a:lnSpc>
              </a:pPr>
              <a:endParaRPr/>
            </a:p>
          </p:txBody>
        </p:sp>
      </p:grpSp>
      <p:sp>
        <p:nvSpPr>
          <p:cNvPr id="34" name="Freeform 10">
            <a:extLst>
              <a:ext uri="{FF2B5EF4-FFF2-40B4-BE49-F238E27FC236}">
                <a16:creationId xmlns:a16="http://schemas.microsoft.com/office/drawing/2014/main" id="{D9F25249-2D81-A07F-C485-CFE88EB6A090}"/>
              </a:ext>
            </a:extLst>
          </p:cNvPr>
          <p:cNvSpPr/>
          <p:nvPr userDrawn="1"/>
        </p:nvSpPr>
        <p:spPr>
          <a:xfrm rot="-10800000">
            <a:off x="2523087" y="1118637"/>
            <a:ext cx="2584078" cy="5168156"/>
          </a:xfrm>
          <a:custGeom>
            <a:avLst/>
            <a:gdLst/>
            <a:ahLst/>
            <a:cxnLst/>
            <a:rect l="l" t="t" r="r" b="b"/>
            <a:pathLst>
              <a:path w="4392637" h="8785274">
                <a:moveTo>
                  <a:pt x="0" y="0"/>
                </a:moveTo>
                <a:lnTo>
                  <a:pt x="4392637" y="0"/>
                </a:lnTo>
                <a:lnTo>
                  <a:pt x="4392637" y="8785274"/>
                </a:lnTo>
                <a:lnTo>
                  <a:pt x="0" y="8785274"/>
                </a:lnTo>
                <a:lnTo>
                  <a:pt x="0" y="0"/>
                </a:lnTo>
                <a:close/>
              </a:path>
            </a:pathLst>
          </a:custGeom>
          <a:blipFill>
            <a:blip>
              <a:extLst>
                <a:ext uri="{96DAC541-7B7A-43D3-8B79-37D633B846F1}">
                  <asvg:svgBlip xmlns:asvg="http://schemas.microsoft.com/office/drawing/2016/SVG/main" r:embed="rId10"/>
                </a:ext>
              </a:extLst>
            </a:blip>
            <a:stretch>
              <a:fillRect/>
            </a:stretch>
          </a:blipFill>
        </p:spPr>
        <p:txBody>
          <a:bodyPr/>
          <a:lstStyle/>
          <a:p>
            <a:endParaRPr lang="en-CA" dirty="0"/>
          </a:p>
        </p:txBody>
      </p:sp>
      <p:sp>
        <p:nvSpPr>
          <p:cNvPr id="35" name="Freeform 11">
            <a:extLst>
              <a:ext uri="{FF2B5EF4-FFF2-40B4-BE49-F238E27FC236}">
                <a16:creationId xmlns:a16="http://schemas.microsoft.com/office/drawing/2014/main" id="{66FEEC83-7EA8-31BB-D6BC-F5E467F6A42D}"/>
              </a:ext>
            </a:extLst>
          </p:cNvPr>
          <p:cNvSpPr/>
          <p:nvPr userDrawn="1"/>
        </p:nvSpPr>
        <p:spPr>
          <a:xfrm rot="-5400000">
            <a:off x="-1060174" y="3296491"/>
            <a:ext cx="3002263" cy="881915"/>
          </a:xfrm>
          <a:custGeom>
            <a:avLst/>
            <a:gdLst/>
            <a:ahLst/>
            <a:cxnLst/>
            <a:rect l="l" t="t" r="r" b="b"/>
            <a:pathLst>
              <a:path w="5103504" h="1499154">
                <a:moveTo>
                  <a:pt x="0" y="0"/>
                </a:moveTo>
                <a:lnTo>
                  <a:pt x="5103504" y="0"/>
                </a:lnTo>
                <a:lnTo>
                  <a:pt x="5103504" y="1499154"/>
                </a:lnTo>
                <a:lnTo>
                  <a:pt x="0" y="1499154"/>
                </a:lnTo>
                <a:lnTo>
                  <a:pt x="0" y="0"/>
                </a:lnTo>
                <a:close/>
              </a:path>
            </a:pathLst>
          </a:custGeom>
          <a:blipFill>
            <a:blip>
              <a:extLst>
                <a:ext uri="{96DAC541-7B7A-43D3-8B79-37D633B846F1}">
                  <asvg:svgBlip xmlns:asvg="http://schemas.microsoft.com/office/drawing/2016/SVG/main" r:embed="rId11"/>
                </a:ext>
              </a:extLst>
            </a:blip>
            <a:stretch>
              <a:fillRect/>
            </a:stretch>
          </a:blipFill>
        </p:spPr>
        <p:txBody>
          <a:bodyPr/>
          <a:lstStyle/>
          <a:p>
            <a:endParaRPr lang="en-CA"/>
          </a:p>
        </p:txBody>
      </p:sp>
      <p:grpSp>
        <p:nvGrpSpPr>
          <p:cNvPr id="36" name="Group 12">
            <a:extLst>
              <a:ext uri="{FF2B5EF4-FFF2-40B4-BE49-F238E27FC236}">
                <a16:creationId xmlns:a16="http://schemas.microsoft.com/office/drawing/2014/main" id="{A7D46386-D9D0-2421-6B89-4E3933365DA7}"/>
              </a:ext>
            </a:extLst>
          </p:cNvPr>
          <p:cNvGrpSpPr/>
          <p:nvPr userDrawn="1"/>
        </p:nvGrpSpPr>
        <p:grpSpPr>
          <a:xfrm>
            <a:off x="752711" y="2058285"/>
            <a:ext cx="254161" cy="254161"/>
            <a:chOff x="0" y="0"/>
            <a:chExt cx="812800" cy="812800"/>
          </a:xfrm>
        </p:grpSpPr>
        <p:sp>
          <p:nvSpPr>
            <p:cNvPr id="37" name="Freeform 13">
              <a:extLst>
                <a:ext uri="{FF2B5EF4-FFF2-40B4-BE49-F238E27FC236}">
                  <a16:creationId xmlns:a16="http://schemas.microsoft.com/office/drawing/2014/main" id="{9B08BDB2-C2F4-7FAD-5B71-87E4F4CB39A6}"/>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747880"/>
            </a:solidFill>
          </p:spPr>
          <p:txBody>
            <a:bodyPr/>
            <a:lstStyle/>
            <a:p>
              <a:endParaRPr lang="en-CA"/>
            </a:p>
          </p:txBody>
        </p:sp>
        <p:sp>
          <p:nvSpPr>
            <p:cNvPr id="38" name="TextBox 14">
              <a:extLst>
                <a:ext uri="{FF2B5EF4-FFF2-40B4-BE49-F238E27FC236}">
                  <a16:creationId xmlns:a16="http://schemas.microsoft.com/office/drawing/2014/main" id="{BEFD542B-57FE-EE84-8A84-BA9749525F20}"/>
                </a:ext>
              </a:extLst>
            </p:cNvPr>
            <p:cNvSpPr txBox="1"/>
            <p:nvPr/>
          </p:nvSpPr>
          <p:spPr>
            <a:xfrm>
              <a:off x="76200" y="19050"/>
              <a:ext cx="660400" cy="717550"/>
            </a:xfrm>
            <a:prstGeom prst="rect">
              <a:avLst/>
            </a:prstGeom>
          </p:spPr>
          <p:txBody>
            <a:bodyPr lIns="50800" tIns="50800" rIns="50800" bIns="50800" rtlCol="0" anchor="ctr"/>
            <a:lstStyle/>
            <a:p>
              <a:pPr algn="ctr">
                <a:lnSpc>
                  <a:spcPts val="2659"/>
                </a:lnSpc>
              </a:pPr>
              <a:endParaRPr/>
            </a:p>
          </p:txBody>
        </p:sp>
      </p:grpSp>
      <p:grpSp>
        <p:nvGrpSpPr>
          <p:cNvPr id="39" name="Group 15">
            <a:extLst>
              <a:ext uri="{FF2B5EF4-FFF2-40B4-BE49-F238E27FC236}">
                <a16:creationId xmlns:a16="http://schemas.microsoft.com/office/drawing/2014/main" id="{D55E219D-9F9A-4DD3-2E09-B116254FFB78}"/>
              </a:ext>
            </a:extLst>
          </p:cNvPr>
          <p:cNvGrpSpPr/>
          <p:nvPr userDrawn="1"/>
        </p:nvGrpSpPr>
        <p:grpSpPr>
          <a:xfrm>
            <a:off x="711119" y="5120151"/>
            <a:ext cx="254161" cy="254161"/>
            <a:chOff x="0" y="0"/>
            <a:chExt cx="812800" cy="812800"/>
          </a:xfrm>
        </p:grpSpPr>
        <p:sp>
          <p:nvSpPr>
            <p:cNvPr id="40" name="Freeform 16">
              <a:extLst>
                <a:ext uri="{FF2B5EF4-FFF2-40B4-BE49-F238E27FC236}">
                  <a16:creationId xmlns:a16="http://schemas.microsoft.com/office/drawing/2014/main" id="{3C409C03-826F-8043-9B5B-E0871D7DA85C}"/>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747880"/>
            </a:solidFill>
          </p:spPr>
          <p:txBody>
            <a:bodyPr/>
            <a:lstStyle/>
            <a:p>
              <a:endParaRPr lang="en-CA"/>
            </a:p>
          </p:txBody>
        </p:sp>
        <p:sp>
          <p:nvSpPr>
            <p:cNvPr id="41" name="TextBox 17">
              <a:extLst>
                <a:ext uri="{FF2B5EF4-FFF2-40B4-BE49-F238E27FC236}">
                  <a16:creationId xmlns:a16="http://schemas.microsoft.com/office/drawing/2014/main" id="{D3017DA2-82F7-3D7E-E826-C54DF7EECCBB}"/>
                </a:ext>
              </a:extLst>
            </p:cNvPr>
            <p:cNvSpPr txBox="1"/>
            <p:nvPr/>
          </p:nvSpPr>
          <p:spPr>
            <a:xfrm>
              <a:off x="76200" y="19050"/>
              <a:ext cx="660400" cy="717550"/>
            </a:xfrm>
            <a:prstGeom prst="rect">
              <a:avLst/>
            </a:prstGeom>
          </p:spPr>
          <p:txBody>
            <a:bodyPr lIns="50800" tIns="50800" rIns="50800" bIns="50800" rtlCol="0" anchor="ctr"/>
            <a:lstStyle/>
            <a:p>
              <a:pPr algn="ctr">
                <a:lnSpc>
                  <a:spcPts val="2659"/>
                </a:lnSpc>
              </a:pPr>
              <a:endParaRPr/>
            </a:p>
          </p:txBody>
        </p:sp>
      </p:grpSp>
      <p:grpSp>
        <p:nvGrpSpPr>
          <p:cNvPr id="42" name="Group 18">
            <a:extLst>
              <a:ext uri="{FF2B5EF4-FFF2-40B4-BE49-F238E27FC236}">
                <a16:creationId xmlns:a16="http://schemas.microsoft.com/office/drawing/2014/main" id="{04E6985B-128C-0BB6-B1E2-83843249A065}"/>
              </a:ext>
            </a:extLst>
          </p:cNvPr>
          <p:cNvGrpSpPr/>
          <p:nvPr userDrawn="1"/>
        </p:nvGrpSpPr>
        <p:grpSpPr>
          <a:xfrm>
            <a:off x="-207450" y="5863554"/>
            <a:ext cx="1531610" cy="1531610"/>
            <a:chOff x="0" y="0"/>
            <a:chExt cx="812800" cy="812800"/>
          </a:xfrm>
        </p:grpSpPr>
        <p:sp>
          <p:nvSpPr>
            <p:cNvPr id="43" name="Freeform 19">
              <a:extLst>
                <a:ext uri="{FF2B5EF4-FFF2-40B4-BE49-F238E27FC236}">
                  <a16:creationId xmlns:a16="http://schemas.microsoft.com/office/drawing/2014/main" id="{E75F6126-DFE3-4919-F446-E0F93CEFDEEF}"/>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chemeClr val="accent1"/>
            </a:solidFill>
          </p:spPr>
          <p:txBody>
            <a:bodyPr/>
            <a:lstStyle/>
            <a:p>
              <a:endParaRPr lang="en-CA" dirty="0"/>
            </a:p>
          </p:txBody>
        </p:sp>
        <p:sp>
          <p:nvSpPr>
            <p:cNvPr id="44" name="TextBox 20">
              <a:extLst>
                <a:ext uri="{FF2B5EF4-FFF2-40B4-BE49-F238E27FC236}">
                  <a16:creationId xmlns:a16="http://schemas.microsoft.com/office/drawing/2014/main" id="{E932C69C-8991-8E0C-58A5-D5BE595D2551}"/>
                </a:ext>
              </a:extLst>
            </p:cNvPr>
            <p:cNvSpPr txBox="1"/>
            <p:nvPr/>
          </p:nvSpPr>
          <p:spPr>
            <a:xfrm>
              <a:off x="76200" y="19050"/>
              <a:ext cx="660400" cy="717550"/>
            </a:xfrm>
            <a:prstGeom prst="rect">
              <a:avLst/>
            </a:prstGeom>
          </p:spPr>
          <p:txBody>
            <a:bodyPr lIns="50800" tIns="50800" rIns="50800" bIns="50800" rtlCol="0" anchor="ctr"/>
            <a:lstStyle/>
            <a:p>
              <a:pPr algn="ctr">
                <a:lnSpc>
                  <a:spcPts val="2659"/>
                </a:lnSpc>
              </a:pPr>
              <a:endParaRPr/>
            </a:p>
          </p:txBody>
        </p:sp>
      </p:grpSp>
      <p:grpSp>
        <p:nvGrpSpPr>
          <p:cNvPr id="45" name="Group 21">
            <a:extLst>
              <a:ext uri="{FF2B5EF4-FFF2-40B4-BE49-F238E27FC236}">
                <a16:creationId xmlns:a16="http://schemas.microsoft.com/office/drawing/2014/main" id="{477D148D-FFA0-C081-C397-ED669174D430}"/>
              </a:ext>
            </a:extLst>
          </p:cNvPr>
          <p:cNvGrpSpPr/>
          <p:nvPr userDrawn="1"/>
        </p:nvGrpSpPr>
        <p:grpSpPr>
          <a:xfrm>
            <a:off x="822394" y="452127"/>
            <a:ext cx="897151" cy="897151"/>
            <a:chOff x="0" y="0"/>
            <a:chExt cx="812800" cy="812800"/>
          </a:xfrm>
        </p:grpSpPr>
        <p:sp>
          <p:nvSpPr>
            <p:cNvPr id="46" name="Freeform 22">
              <a:extLst>
                <a:ext uri="{FF2B5EF4-FFF2-40B4-BE49-F238E27FC236}">
                  <a16:creationId xmlns:a16="http://schemas.microsoft.com/office/drawing/2014/main" id="{05AFD7F4-C5F5-4F08-19D1-3E5A7C05609B}"/>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chemeClr val="tx1"/>
            </a:solidFill>
          </p:spPr>
          <p:txBody>
            <a:bodyPr/>
            <a:lstStyle/>
            <a:p>
              <a:endParaRPr lang="en-CA" dirty="0"/>
            </a:p>
          </p:txBody>
        </p:sp>
        <p:sp>
          <p:nvSpPr>
            <p:cNvPr id="47" name="TextBox 23">
              <a:extLst>
                <a:ext uri="{FF2B5EF4-FFF2-40B4-BE49-F238E27FC236}">
                  <a16:creationId xmlns:a16="http://schemas.microsoft.com/office/drawing/2014/main" id="{A27E3594-4881-8C9A-60D3-3FF3D9C3FC94}"/>
                </a:ext>
              </a:extLst>
            </p:cNvPr>
            <p:cNvSpPr txBox="1"/>
            <p:nvPr/>
          </p:nvSpPr>
          <p:spPr>
            <a:xfrm>
              <a:off x="76200" y="19050"/>
              <a:ext cx="660400" cy="717550"/>
            </a:xfrm>
            <a:prstGeom prst="rect">
              <a:avLst/>
            </a:prstGeom>
          </p:spPr>
          <p:txBody>
            <a:bodyPr lIns="50800" tIns="50800" rIns="50800" bIns="50800" rtlCol="0" anchor="ctr"/>
            <a:lstStyle/>
            <a:p>
              <a:pPr algn="ctr">
                <a:lnSpc>
                  <a:spcPts val="2659"/>
                </a:lnSpc>
              </a:pPr>
              <a:endParaRPr/>
            </a:p>
          </p:txBody>
        </p:sp>
      </p:grpSp>
      <p:grpSp>
        <p:nvGrpSpPr>
          <p:cNvPr id="51" name="Group 27">
            <a:extLst>
              <a:ext uri="{FF2B5EF4-FFF2-40B4-BE49-F238E27FC236}">
                <a16:creationId xmlns:a16="http://schemas.microsoft.com/office/drawing/2014/main" id="{18551127-CFAA-E5FD-D8B2-3F035AD9D3A3}"/>
              </a:ext>
            </a:extLst>
          </p:cNvPr>
          <p:cNvGrpSpPr/>
          <p:nvPr userDrawn="1"/>
        </p:nvGrpSpPr>
        <p:grpSpPr>
          <a:xfrm>
            <a:off x="3412117" y="-572770"/>
            <a:ext cx="1499857" cy="1499857"/>
            <a:chOff x="0" y="0"/>
            <a:chExt cx="812800" cy="812800"/>
          </a:xfrm>
        </p:grpSpPr>
        <p:sp>
          <p:nvSpPr>
            <p:cNvPr id="52" name="Freeform 28">
              <a:extLst>
                <a:ext uri="{FF2B5EF4-FFF2-40B4-BE49-F238E27FC236}">
                  <a16:creationId xmlns:a16="http://schemas.microsoft.com/office/drawing/2014/main" id="{2ABFE607-ED7E-0330-2BCD-A82540AF841D}"/>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747880"/>
            </a:solidFill>
          </p:spPr>
          <p:txBody>
            <a:bodyPr/>
            <a:lstStyle/>
            <a:p>
              <a:endParaRPr lang="en-CA"/>
            </a:p>
          </p:txBody>
        </p:sp>
        <p:sp>
          <p:nvSpPr>
            <p:cNvPr id="53" name="TextBox 29">
              <a:extLst>
                <a:ext uri="{FF2B5EF4-FFF2-40B4-BE49-F238E27FC236}">
                  <a16:creationId xmlns:a16="http://schemas.microsoft.com/office/drawing/2014/main" id="{AFEB4848-8D1D-A473-1FD2-8F685F48FA74}"/>
                </a:ext>
              </a:extLst>
            </p:cNvPr>
            <p:cNvSpPr txBox="1"/>
            <p:nvPr/>
          </p:nvSpPr>
          <p:spPr>
            <a:xfrm>
              <a:off x="76200" y="19050"/>
              <a:ext cx="660400" cy="717550"/>
            </a:xfrm>
            <a:prstGeom prst="rect">
              <a:avLst/>
            </a:prstGeom>
          </p:spPr>
          <p:txBody>
            <a:bodyPr lIns="50800" tIns="50800" rIns="50800" bIns="50800" rtlCol="0" anchor="ctr"/>
            <a:lstStyle/>
            <a:p>
              <a:pPr algn="ctr">
                <a:lnSpc>
                  <a:spcPts val="2799"/>
                </a:lnSpc>
              </a:pPr>
              <a:endParaRPr/>
            </a:p>
          </p:txBody>
        </p:sp>
      </p:grpSp>
      <p:sp>
        <p:nvSpPr>
          <p:cNvPr id="55" name="Freeform 31">
            <a:extLst>
              <a:ext uri="{FF2B5EF4-FFF2-40B4-BE49-F238E27FC236}">
                <a16:creationId xmlns:a16="http://schemas.microsoft.com/office/drawing/2014/main" id="{AB6C6189-64B7-6983-3829-F03D2F7C6A9B}"/>
              </a:ext>
            </a:extLst>
          </p:cNvPr>
          <p:cNvSpPr/>
          <p:nvPr userDrawn="1"/>
        </p:nvSpPr>
        <p:spPr>
          <a:xfrm>
            <a:off x="901888" y="3320844"/>
            <a:ext cx="3117070" cy="865853"/>
          </a:xfrm>
          <a:custGeom>
            <a:avLst/>
            <a:gdLst/>
            <a:ahLst/>
            <a:cxnLst/>
            <a:rect l="l" t="t" r="r" b="b"/>
            <a:pathLst>
              <a:path w="5298663" h="1471851">
                <a:moveTo>
                  <a:pt x="0" y="0"/>
                </a:moveTo>
                <a:lnTo>
                  <a:pt x="5298662" y="0"/>
                </a:lnTo>
                <a:lnTo>
                  <a:pt x="5298662" y="1471850"/>
                </a:lnTo>
                <a:lnTo>
                  <a:pt x="0" y="1471850"/>
                </a:lnTo>
                <a:lnTo>
                  <a:pt x="0" y="0"/>
                </a:lnTo>
                <a:close/>
              </a:path>
            </a:pathLst>
          </a:custGeom>
          <a:blipFill>
            <a:blip r:embed="rId12"/>
            <a:stretch>
              <a:fillRect/>
            </a:stretch>
          </a:blipFill>
        </p:spPr>
        <p:txBody>
          <a:bodyPr/>
          <a:lstStyle/>
          <a:p>
            <a:endParaRPr lang="en-CA"/>
          </a:p>
        </p:txBody>
      </p:sp>
      <p:sp>
        <p:nvSpPr>
          <p:cNvPr id="8" name="Freeform 25">
            <a:extLst>
              <a:ext uri="{FF2B5EF4-FFF2-40B4-BE49-F238E27FC236}">
                <a16:creationId xmlns:a16="http://schemas.microsoft.com/office/drawing/2014/main" id="{D5D13759-0ED3-442B-F9CD-344A7A9ADEBB}"/>
              </a:ext>
            </a:extLst>
          </p:cNvPr>
          <p:cNvSpPr/>
          <p:nvPr/>
        </p:nvSpPr>
        <p:spPr>
          <a:xfrm>
            <a:off x="4867133" y="5664054"/>
            <a:ext cx="365125" cy="365125"/>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chemeClr val="tx1"/>
          </a:solidFill>
        </p:spPr>
        <p:txBody>
          <a:bodyPr/>
          <a:lstStyle/>
          <a:p>
            <a:endParaRPr lang="en-CA" dirty="0"/>
          </a:p>
        </p:txBody>
      </p:sp>
    </p:spTree>
    <p:extLst>
      <p:ext uri="{BB962C8B-B14F-4D97-AF65-F5344CB8AC3E}">
        <p14:creationId xmlns:p14="http://schemas.microsoft.com/office/powerpoint/2010/main" val="10897782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8" r:id="rId7"/>
    <p:sldLayoutId id="2147483659" r:id="rId8"/>
  </p:sldLayoutIdLst>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55BE47-8FBA-6242-07A2-7BF89F020286}"/>
              </a:ext>
            </a:extLst>
          </p:cNvPr>
          <p:cNvSpPr>
            <a:spLocks noGrp="1"/>
          </p:cNvSpPr>
          <p:nvPr>
            <p:ph type="title"/>
          </p:nvPr>
        </p:nvSpPr>
        <p:spPr>
          <a:xfrm>
            <a:off x="5181600" y="365125"/>
            <a:ext cx="6172200" cy="1325563"/>
          </a:xfrm>
          <a:prstGeom prst="rect">
            <a:avLst/>
          </a:prstGeom>
        </p:spPr>
        <p:txBody>
          <a:bodyPr vert="horz" lIns="91440" tIns="45720" rIns="91440" bIns="45720" rtlCol="0" anchor="ctr">
            <a:normAutofit/>
          </a:bodyPr>
          <a:lstStyle/>
          <a:p>
            <a:endParaRPr lang="en-CA" dirty="0"/>
          </a:p>
        </p:txBody>
      </p:sp>
      <p:sp>
        <p:nvSpPr>
          <p:cNvPr id="3" name="Text Placeholder 2">
            <a:extLst>
              <a:ext uri="{FF2B5EF4-FFF2-40B4-BE49-F238E27FC236}">
                <a16:creationId xmlns:a16="http://schemas.microsoft.com/office/drawing/2014/main" id="{3AD93AE0-99B3-403D-3BB5-78BE32AD5830}"/>
              </a:ext>
            </a:extLst>
          </p:cNvPr>
          <p:cNvSpPr>
            <a:spLocks noGrp="1"/>
          </p:cNvSpPr>
          <p:nvPr>
            <p:ph type="body" idx="1"/>
          </p:nvPr>
        </p:nvSpPr>
        <p:spPr>
          <a:xfrm>
            <a:off x="5211096" y="1847850"/>
            <a:ext cx="6142704"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a:extLst>
              <a:ext uri="{FF2B5EF4-FFF2-40B4-BE49-F238E27FC236}">
                <a16:creationId xmlns:a16="http://schemas.microsoft.com/office/drawing/2014/main" id="{A827770E-4121-3F17-D9EA-EC1C143F02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2561F4C-85B0-451D-805C-D84EEDCEA922}" type="datetimeFigureOut">
              <a:rPr lang="en-CA" smtClean="0"/>
              <a:t>2026-06-19</a:t>
            </a:fld>
            <a:endParaRPr lang="en-CA"/>
          </a:p>
        </p:txBody>
      </p:sp>
      <p:sp>
        <p:nvSpPr>
          <p:cNvPr id="5" name="Footer Placeholder 4">
            <a:extLst>
              <a:ext uri="{FF2B5EF4-FFF2-40B4-BE49-F238E27FC236}">
                <a16:creationId xmlns:a16="http://schemas.microsoft.com/office/drawing/2014/main" id="{097CFF85-C9F4-DEB1-2F12-EE3444972E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86834F5F-D302-988B-B1AB-338F912401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DCBE88A-8383-47C6-BBC5-3082C6369777}" type="slidenum">
              <a:rPr lang="en-CA" smtClean="0"/>
              <a:t>‹#›</a:t>
            </a:fld>
            <a:endParaRPr lang="en-CA"/>
          </a:p>
        </p:txBody>
      </p:sp>
      <p:pic>
        <p:nvPicPr>
          <p:cNvPr id="7" name="Picture 6" descr="A red and black logo&#10;&#10;Description automatically generated">
            <a:extLst>
              <a:ext uri="{FF2B5EF4-FFF2-40B4-BE49-F238E27FC236}">
                <a16:creationId xmlns:a16="http://schemas.microsoft.com/office/drawing/2014/main" id="{2E1C0296-0500-5CE7-BE5F-56791478558B}"/>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9864597" y="6176963"/>
            <a:ext cx="1946403" cy="537578"/>
          </a:xfrm>
          <a:prstGeom prst="rect">
            <a:avLst/>
          </a:prstGeom>
        </p:spPr>
      </p:pic>
      <p:sp>
        <p:nvSpPr>
          <p:cNvPr id="8" name="Freeform 3">
            <a:extLst>
              <a:ext uri="{FF2B5EF4-FFF2-40B4-BE49-F238E27FC236}">
                <a16:creationId xmlns:a16="http://schemas.microsoft.com/office/drawing/2014/main" id="{21803569-104F-1230-3321-6AEA9273F8B7}"/>
              </a:ext>
            </a:extLst>
          </p:cNvPr>
          <p:cNvSpPr/>
          <p:nvPr userDrawn="1"/>
        </p:nvSpPr>
        <p:spPr>
          <a:xfrm>
            <a:off x="-2376766" y="-1128691"/>
            <a:ext cx="7381386" cy="7205027"/>
          </a:xfrm>
          <a:custGeom>
            <a:avLst/>
            <a:gdLst/>
            <a:ahLst/>
            <a:cxnLst/>
            <a:rect l="l" t="t" r="r" b="b"/>
            <a:pathLst>
              <a:path w="837653" h="837653">
                <a:moveTo>
                  <a:pt x="418826" y="0"/>
                </a:moveTo>
                <a:cubicBezTo>
                  <a:pt x="187515" y="0"/>
                  <a:pt x="0" y="187515"/>
                  <a:pt x="0" y="418826"/>
                </a:cubicBezTo>
                <a:cubicBezTo>
                  <a:pt x="0" y="650138"/>
                  <a:pt x="187515" y="837653"/>
                  <a:pt x="418826" y="837653"/>
                </a:cubicBezTo>
                <a:cubicBezTo>
                  <a:pt x="650138" y="837653"/>
                  <a:pt x="837653" y="650138"/>
                  <a:pt x="837653" y="418826"/>
                </a:cubicBezTo>
                <a:cubicBezTo>
                  <a:pt x="837653" y="187515"/>
                  <a:pt x="650138" y="0"/>
                  <a:pt x="418826" y="0"/>
                </a:cubicBezTo>
                <a:close/>
              </a:path>
            </a:pathLst>
          </a:custGeom>
          <a:gradFill>
            <a:gsLst>
              <a:gs pos="0">
                <a:schemeClr val="bg1"/>
              </a:gs>
              <a:gs pos="41000">
                <a:schemeClr val="accent1"/>
              </a:gs>
              <a:gs pos="100000">
                <a:schemeClr val="accent1">
                  <a:lumMod val="50000"/>
                </a:schemeClr>
              </a:gs>
            </a:gsLst>
            <a:lin ang="10800000" scaled="1"/>
          </a:gradFill>
        </p:spPr>
        <p:txBody>
          <a:bodyPr/>
          <a:lstStyle/>
          <a:p>
            <a:endParaRPr lang="en-CA" dirty="0"/>
          </a:p>
        </p:txBody>
      </p:sp>
      <p:grpSp>
        <p:nvGrpSpPr>
          <p:cNvPr id="9" name="Group 5">
            <a:extLst>
              <a:ext uri="{FF2B5EF4-FFF2-40B4-BE49-F238E27FC236}">
                <a16:creationId xmlns:a16="http://schemas.microsoft.com/office/drawing/2014/main" id="{348C50F1-ABEF-01A4-8B49-F5913C13C3D5}"/>
              </a:ext>
            </a:extLst>
          </p:cNvPr>
          <p:cNvGrpSpPr/>
          <p:nvPr userDrawn="1"/>
        </p:nvGrpSpPr>
        <p:grpSpPr>
          <a:xfrm>
            <a:off x="-2133844" y="-777649"/>
            <a:ext cx="6646850" cy="6431197"/>
            <a:chOff x="0" y="0"/>
            <a:chExt cx="852913" cy="812800"/>
          </a:xfrm>
        </p:grpSpPr>
        <p:sp>
          <p:nvSpPr>
            <p:cNvPr id="10" name="Freeform 6">
              <a:extLst>
                <a:ext uri="{FF2B5EF4-FFF2-40B4-BE49-F238E27FC236}">
                  <a16:creationId xmlns:a16="http://schemas.microsoft.com/office/drawing/2014/main" id="{D69952B2-DEDB-7338-0841-23E25C7B131C}"/>
                </a:ext>
              </a:extLst>
            </p:cNvPr>
            <p:cNvSpPr/>
            <p:nvPr/>
          </p:nvSpPr>
          <p:spPr>
            <a:xfrm>
              <a:off x="0" y="0"/>
              <a:ext cx="852913" cy="812800"/>
            </a:xfrm>
            <a:custGeom>
              <a:avLst/>
              <a:gdLst/>
              <a:ahLst/>
              <a:cxnLst/>
              <a:rect l="l" t="t" r="r" b="b"/>
              <a:pathLst>
                <a:path w="852913" h="812800">
                  <a:moveTo>
                    <a:pt x="426456" y="0"/>
                  </a:moveTo>
                  <a:cubicBezTo>
                    <a:pt x="190931" y="0"/>
                    <a:pt x="0" y="181951"/>
                    <a:pt x="0" y="406400"/>
                  </a:cubicBezTo>
                  <a:cubicBezTo>
                    <a:pt x="0" y="630849"/>
                    <a:pt x="190931" y="812800"/>
                    <a:pt x="426456" y="812800"/>
                  </a:cubicBezTo>
                  <a:cubicBezTo>
                    <a:pt x="661982" y="812800"/>
                    <a:pt x="852913" y="630849"/>
                    <a:pt x="852913" y="406400"/>
                  </a:cubicBezTo>
                  <a:cubicBezTo>
                    <a:pt x="852913" y="181951"/>
                    <a:pt x="661982" y="0"/>
                    <a:pt x="426456" y="0"/>
                  </a:cubicBezTo>
                  <a:close/>
                </a:path>
              </a:pathLst>
            </a:custGeom>
            <a:solidFill>
              <a:srgbClr val="747880"/>
            </a:solidFill>
          </p:spPr>
          <p:txBody>
            <a:bodyPr/>
            <a:lstStyle/>
            <a:p>
              <a:endParaRPr lang="en-CA"/>
            </a:p>
          </p:txBody>
        </p:sp>
        <p:sp>
          <p:nvSpPr>
            <p:cNvPr id="11" name="TextBox 7">
              <a:extLst>
                <a:ext uri="{FF2B5EF4-FFF2-40B4-BE49-F238E27FC236}">
                  <a16:creationId xmlns:a16="http://schemas.microsoft.com/office/drawing/2014/main" id="{E8DB2CAD-DAF9-129B-16FA-B948002506B5}"/>
                </a:ext>
              </a:extLst>
            </p:cNvPr>
            <p:cNvSpPr txBox="1"/>
            <p:nvPr/>
          </p:nvSpPr>
          <p:spPr>
            <a:xfrm>
              <a:off x="79961" y="19050"/>
              <a:ext cx="692992" cy="717550"/>
            </a:xfrm>
            <a:prstGeom prst="rect">
              <a:avLst/>
            </a:prstGeom>
          </p:spPr>
          <p:txBody>
            <a:bodyPr lIns="50800" tIns="50800" rIns="50800" bIns="50800" rtlCol="0" anchor="ctr"/>
            <a:lstStyle/>
            <a:p>
              <a:pPr algn="ctr">
                <a:lnSpc>
                  <a:spcPts val="2659"/>
                </a:lnSpc>
              </a:pPr>
              <a:endParaRPr/>
            </a:p>
          </p:txBody>
        </p:sp>
      </p:grpSp>
      <p:grpSp>
        <p:nvGrpSpPr>
          <p:cNvPr id="12" name="Group 8">
            <a:extLst>
              <a:ext uri="{FF2B5EF4-FFF2-40B4-BE49-F238E27FC236}">
                <a16:creationId xmlns:a16="http://schemas.microsoft.com/office/drawing/2014/main" id="{49A07A55-7100-CEE9-41F0-A5D8C4F3B228}"/>
              </a:ext>
            </a:extLst>
          </p:cNvPr>
          <p:cNvGrpSpPr/>
          <p:nvPr userDrawn="1"/>
        </p:nvGrpSpPr>
        <p:grpSpPr>
          <a:xfrm>
            <a:off x="-1947031" y="-573034"/>
            <a:ext cx="5985631" cy="5853528"/>
            <a:chOff x="0" y="0"/>
            <a:chExt cx="6350000" cy="6349975"/>
          </a:xfrm>
        </p:grpSpPr>
        <p:sp>
          <p:nvSpPr>
            <p:cNvPr id="13" name="Freeform 9">
              <a:extLst>
                <a:ext uri="{FF2B5EF4-FFF2-40B4-BE49-F238E27FC236}">
                  <a16:creationId xmlns:a16="http://schemas.microsoft.com/office/drawing/2014/main" id="{990D5F0D-748A-F295-77CD-AB0FF603E8DE}"/>
                </a:ext>
              </a:extLst>
            </p:cNvPr>
            <p:cNvSpPr/>
            <p:nvPr/>
          </p:nvSpPr>
          <p:spPr>
            <a:xfrm>
              <a:off x="0" y="0"/>
              <a:ext cx="6350000" cy="6349975"/>
            </a:xfrm>
            <a:custGeom>
              <a:avLst/>
              <a:gdLst/>
              <a:ahLst/>
              <a:cxnLst/>
              <a:rect l="l" t="t" r="r" b="b"/>
              <a:pathLst>
                <a:path w="6350000" h="6349975">
                  <a:moveTo>
                    <a:pt x="6350000" y="3175025"/>
                  </a:moveTo>
                  <a:cubicBezTo>
                    <a:pt x="6350000" y="4928451"/>
                    <a:pt x="4928476" y="6349975"/>
                    <a:pt x="3175000" y="6349975"/>
                  </a:cubicBezTo>
                  <a:cubicBezTo>
                    <a:pt x="1421498" y="6349975"/>
                    <a:pt x="0" y="4928451"/>
                    <a:pt x="0" y="3175025"/>
                  </a:cubicBezTo>
                  <a:cubicBezTo>
                    <a:pt x="0" y="1421511"/>
                    <a:pt x="1421498" y="0"/>
                    <a:pt x="3175000" y="0"/>
                  </a:cubicBezTo>
                  <a:cubicBezTo>
                    <a:pt x="4928502" y="0"/>
                    <a:pt x="6350000" y="1421511"/>
                    <a:pt x="6350000" y="3175025"/>
                  </a:cubicBezTo>
                  <a:close/>
                </a:path>
              </a:pathLst>
            </a:custGeom>
            <a:solidFill>
              <a:srgbClr val="FFFFFF"/>
            </a:solidFill>
            <a:ln w="12700">
              <a:noFill/>
            </a:ln>
          </p:spPr>
          <p:txBody>
            <a:bodyPr/>
            <a:lstStyle/>
            <a:p>
              <a:endParaRPr lang="en-CA"/>
            </a:p>
          </p:txBody>
        </p:sp>
      </p:grpSp>
    </p:spTree>
    <p:extLst>
      <p:ext uri="{BB962C8B-B14F-4D97-AF65-F5344CB8AC3E}">
        <p14:creationId xmlns:p14="http://schemas.microsoft.com/office/powerpoint/2010/main" val="33552969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6" r:id="rId4"/>
    <p:sldLayoutId id="2147483667" r:id="rId5"/>
    <p:sldLayoutId id="2147483670" r:id="rId6"/>
    <p:sldLayoutId id="2147483671" r:id="rId7"/>
  </p:sldLayoutIdLst>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2A9CA99-28AC-9A56-DF7B-E9F3E0106914}"/>
              </a:ext>
            </a:extLst>
          </p:cNvPr>
          <p:cNvSpPr>
            <a:spLocks noGrp="1"/>
          </p:cNvSpPr>
          <p:nvPr>
            <p:ph type="body" idx="1"/>
          </p:nvPr>
        </p:nvSpPr>
        <p:spPr>
          <a:xfrm>
            <a:off x="3028334" y="1825625"/>
            <a:ext cx="8325465"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a:extLst>
              <a:ext uri="{FF2B5EF4-FFF2-40B4-BE49-F238E27FC236}">
                <a16:creationId xmlns:a16="http://schemas.microsoft.com/office/drawing/2014/main" id="{7CFF7D87-FFAF-DC8B-1C0B-6F26D1C36A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DDD2672-AF2A-4F89-84D0-798B63A5A0EA}" type="datetimeFigureOut">
              <a:rPr lang="en-CA" smtClean="0"/>
              <a:t>2026-06-19</a:t>
            </a:fld>
            <a:endParaRPr lang="en-CA"/>
          </a:p>
        </p:txBody>
      </p:sp>
      <p:sp>
        <p:nvSpPr>
          <p:cNvPr id="5" name="Footer Placeholder 4">
            <a:extLst>
              <a:ext uri="{FF2B5EF4-FFF2-40B4-BE49-F238E27FC236}">
                <a16:creationId xmlns:a16="http://schemas.microsoft.com/office/drawing/2014/main" id="{29B842C3-CF6D-9AA2-0A19-B42522202B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C77578A2-C53F-8E0C-CFE9-E0C095126F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69FD8CF-8227-46A0-9656-EFD00EDC6968}" type="slidenum">
              <a:rPr lang="en-CA" smtClean="0"/>
              <a:t>‹#›</a:t>
            </a:fld>
            <a:endParaRPr lang="en-CA"/>
          </a:p>
        </p:txBody>
      </p:sp>
      <p:grpSp>
        <p:nvGrpSpPr>
          <p:cNvPr id="7" name="Group 11">
            <a:extLst>
              <a:ext uri="{FF2B5EF4-FFF2-40B4-BE49-F238E27FC236}">
                <a16:creationId xmlns:a16="http://schemas.microsoft.com/office/drawing/2014/main" id="{7C354C1F-69A5-8872-0774-187AC12EBB32}"/>
              </a:ext>
            </a:extLst>
          </p:cNvPr>
          <p:cNvGrpSpPr/>
          <p:nvPr userDrawn="1"/>
        </p:nvGrpSpPr>
        <p:grpSpPr>
          <a:xfrm>
            <a:off x="3028335" y="479433"/>
            <a:ext cx="11941770" cy="1004516"/>
            <a:chOff x="0" y="0"/>
            <a:chExt cx="3049338" cy="256504"/>
          </a:xfrm>
        </p:grpSpPr>
        <p:sp>
          <p:nvSpPr>
            <p:cNvPr id="8" name="Freeform 12">
              <a:extLst>
                <a:ext uri="{FF2B5EF4-FFF2-40B4-BE49-F238E27FC236}">
                  <a16:creationId xmlns:a16="http://schemas.microsoft.com/office/drawing/2014/main" id="{C4C5EA5A-CE7F-A0CC-F5CB-81D5BD3BA409}"/>
                </a:ext>
              </a:extLst>
            </p:cNvPr>
            <p:cNvSpPr/>
            <p:nvPr/>
          </p:nvSpPr>
          <p:spPr>
            <a:xfrm>
              <a:off x="0" y="0"/>
              <a:ext cx="3049338" cy="256504"/>
            </a:xfrm>
            <a:custGeom>
              <a:avLst/>
              <a:gdLst/>
              <a:ahLst/>
              <a:cxnLst/>
              <a:rect l="l" t="t" r="r" b="b"/>
              <a:pathLst>
                <a:path w="3049338" h="256504">
                  <a:moveTo>
                    <a:pt x="0" y="0"/>
                  </a:moveTo>
                  <a:lnTo>
                    <a:pt x="3049338" y="0"/>
                  </a:lnTo>
                  <a:lnTo>
                    <a:pt x="3049338" y="256504"/>
                  </a:lnTo>
                  <a:lnTo>
                    <a:pt x="0" y="256504"/>
                  </a:lnTo>
                  <a:close/>
                </a:path>
              </a:pathLst>
            </a:custGeom>
            <a:gradFill flip="none" rotWithShape="1">
              <a:gsLst>
                <a:gs pos="0">
                  <a:schemeClr val="bg1"/>
                </a:gs>
                <a:gs pos="46000">
                  <a:schemeClr val="accent1"/>
                </a:gs>
                <a:gs pos="100000">
                  <a:schemeClr val="accent1">
                    <a:lumMod val="50000"/>
                  </a:schemeClr>
                </a:gs>
              </a:gsLst>
              <a:lin ang="10800000" scaled="1"/>
              <a:tileRect/>
            </a:gradFill>
          </p:spPr>
          <p:txBody>
            <a:bodyPr/>
            <a:lstStyle/>
            <a:p>
              <a:endParaRPr lang="en-CA" dirty="0"/>
            </a:p>
          </p:txBody>
        </p:sp>
        <p:sp>
          <p:nvSpPr>
            <p:cNvPr id="9" name="TextBox 13">
              <a:extLst>
                <a:ext uri="{FF2B5EF4-FFF2-40B4-BE49-F238E27FC236}">
                  <a16:creationId xmlns:a16="http://schemas.microsoft.com/office/drawing/2014/main" id="{9155D08C-E1EC-371A-72EB-91730D50D305}"/>
                </a:ext>
              </a:extLst>
            </p:cNvPr>
            <p:cNvSpPr txBox="1"/>
            <p:nvPr/>
          </p:nvSpPr>
          <p:spPr>
            <a:xfrm>
              <a:off x="0" y="-57150"/>
              <a:ext cx="3049338" cy="313654"/>
            </a:xfrm>
            <a:prstGeom prst="rect">
              <a:avLst/>
            </a:prstGeom>
          </p:spPr>
          <p:txBody>
            <a:bodyPr lIns="50800" tIns="50800" rIns="50800" bIns="50800" rtlCol="0" anchor="ctr"/>
            <a:lstStyle/>
            <a:p>
              <a:pPr algn="ctr">
                <a:lnSpc>
                  <a:spcPts val="2659"/>
                </a:lnSpc>
              </a:pPr>
              <a:endParaRPr/>
            </a:p>
          </p:txBody>
        </p:sp>
      </p:grpSp>
      <p:grpSp>
        <p:nvGrpSpPr>
          <p:cNvPr id="10" name="Group 10">
            <a:extLst>
              <a:ext uri="{FF2B5EF4-FFF2-40B4-BE49-F238E27FC236}">
                <a16:creationId xmlns:a16="http://schemas.microsoft.com/office/drawing/2014/main" id="{1457C705-2819-9448-426E-18EF72FE298A}"/>
              </a:ext>
            </a:extLst>
          </p:cNvPr>
          <p:cNvGrpSpPr/>
          <p:nvPr userDrawn="1"/>
        </p:nvGrpSpPr>
        <p:grpSpPr>
          <a:xfrm>
            <a:off x="2224446" y="381444"/>
            <a:ext cx="1169977" cy="1169973"/>
            <a:chOff x="0" y="0"/>
            <a:chExt cx="6350000" cy="6349975"/>
          </a:xfrm>
          <a:solidFill>
            <a:srgbClr val="747880"/>
          </a:solidFill>
        </p:grpSpPr>
        <p:sp>
          <p:nvSpPr>
            <p:cNvPr id="11" name="Freeform 11">
              <a:extLst>
                <a:ext uri="{FF2B5EF4-FFF2-40B4-BE49-F238E27FC236}">
                  <a16:creationId xmlns:a16="http://schemas.microsoft.com/office/drawing/2014/main" id="{D140A4D5-8F73-31E0-92D4-7617A8447DBB}"/>
                </a:ext>
              </a:extLst>
            </p:cNvPr>
            <p:cNvSpPr/>
            <p:nvPr/>
          </p:nvSpPr>
          <p:spPr>
            <a:xfrm>
              <a:off x="0" y="0"/>
              <a:ext cx="6350000" cy="6349975"/>
            </a:xfrm>
            <a:custGeom>
              <a:avLst/>
              <a:gdLst/>
              <a:ahLst/>
              <a:cxnLst/>
              <a:rect l="l" t="t" r="r" b="b"/>
              <a:pathLst>
                <a:path w="6350000" h="6349975">
                  <a:moveTo>
                    <a:pt x="6350000" y="3175025"/>
                  </a:moveTo>
                  <a:cubicBezTo>
                    <a:pt x="6350000" y="4928451"/>
                    <a:pt x="4928476" y="6349975"/>
                    <a:pt x="3175000" y="6349975"/>
                  </a:cubicBezTo>
                  <a:cubicBezTo>
                    <a:pt x="1421498" y="6349975"/>
                    <a:pt x="0" y="4928451"/>
                    <a:pt x="0" y="3175025"/>
                  </a:cubicBezTo>
                  <a:cubicBezTo>
                    <a:pt x="0" y="1421511"/>
                    <a:pt x="1421498" y="0"/>
                    <a:pt x="3175000" y="0"/>
                  </a:cubicBezTo>
                  <a:cubicBezTo>
                    <a:pt x="4928502" y="0"/>
                    <a:pt x="6350000" y="1421511"/>
                    <a:pt x="6350000" y="3175025"/>
                  </a:cubicBezTo>
                  <a:close/>
                </a:path>
              </a:pathLst>
            </a:custGeom>
            <a:grpFill/>
            <a:ln w="12700">
              <a:noFill/>
            </a:ln>
          </p:spPr>
          <p:txBody>
            <a:bodyPr/>
            <a:lstStyle/>
            <a:p>
              <a:endParaRPr lang="en-CA" dirty="0"/>
            </a:p>
          </p:txBody>
        </p:sp>
      </p:grpSp>
      <p:sp>
        <p:nvSpPr>
          <p:cNvPr id="2" name="Title Placeholder 1">
            <a:extLst>
              <a:ext uri="{FF2B5EF4-FFF2-40B4-BE49-F238E27FC236}">
                <a16:creationId xmlns:a16="http://schemas.microsoft.com/office/drawing/2014/main" id="{2D0638E4-2752-6402-9D4A-40BBA149EF15}"/>
              </a:ext>
            </a:extLst>
          </p:cNvPr>
          <p:cNvSpPr>
            <a:spLocks noGrp="1"/>
          </p:cNvSpPr>
          <p:nvPr>
            <p:ph type="title"/>
          </p:nvPr>
        </p:nvSpPr>
        <p:spPr>
          <a:xfrm>
            <a:off x="3581400" y="365125"/>
            <a:ext cx="7772400" cy="1325563"/>
          </a:xfrm>
          <a:prstGeom prst="rect">
            <a:avLst/>
          </a:prstGeom>
        </p:spPr>
        <p:txBody>
          <a:bodyPr vert="horz" lIns="91440" tIns="45720" rIns="91440" bIns="45720" rtlCol="0" anchor="ctr">
            <a:normAutofit/>
          </a:bodyPr>
          <a:lstStyle/>
          <a:p>
            <a:r>
              <a:rPr lang="en-US" dirty="0"/>
              <a:t>Click to edit Master title style</a:t>
            </a:r>
            <a:endParaRPr lang="en-CA" dirty="0"/>
          </a:p>
        </p:txBody>
      </p:sp>
      <p:pic>
        <p:nvPicPr>
          <p:cNvPr id="12" name="Picture 11" descr="A red and black logo&#10;&#10;Description automatically generated">
            <a:extLst>
              <a:ext uri="{FF2B5EF4-FFF2-40B4-BE49-F238E27FC236}">
                <a16:creationId xmlns:a16="http://schemas.microsoft.com/office/drawing/2014/main" id="{8243D06A-C226-2EC8-4D6D-0ABEF319732C}"/>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9864597" y="6176963"/>
            <a:ext cx="1946403" cy="537578"/>
          </a:xfrm>
          <a:prstGeom prst="rect">
            <a:avLst/>
          </a:prstGeom>
        </p:spPr>
      </p:pic>
    </p:spTree>
    <p:extLst>
      <p:ext uri="{BB962C8B-B14F-4D97-AF65-F5344CB8AC3E}">
        <p14:creationId xmlns:p14="http://schemas.microsoft.com/office/powerpoint/2010/main" val="7102938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77" r:id="rId3"/>
    <p:sldLayoutId id="2147483678" r:id="rId4"/>
    <p:sldLayoutId id="2147483679" r:id="rId5"/>
    <p:sldLayoutId id="2147483680" r:id="rId6"/>
    <p:sldLayoutId id="2147483681" r:id="rId7"/>
    <p:sldLayoutId id="2147483682" r:id="rId8"/>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D3D93-0F1E-6089-5151-BFF6EB8ADFD4}"/>
              </a:ext>
            </a:extLst>
          </p:cNvPr>
          <p:cNvSpPr>
            <a:spLocks noGrp="1"/>
          </p:cNvSpPr>
          <p:nvPr>
            <p:ph type="ctrTitle"/>
          </p:nvPr>
        </p:nvSpPr>
        <p:spPr>
          <a:xfrm>
            <a:off x="4429760" y="527901"/>
            <a:ext cx="7073982" cy="2982062"/>
          </a:xfrm>
        </p:spPr>
        <p:txBody>
          <a:bodyPr>
            <a:normAutofit/>
          </a:bodyPr>
          <a:lstStyle/>
          <a:p>
            <a:pPr algn="r"/>
            <a:r>
              <a:rPr lang="en-CA" sz="4800" dirty="0"/>
              <a:t>National Conference</a:t>
            </a:r>
            <a:br>
              <a:rPr lang="en-CA" sz="4800" dirty="0"/>
            </a:br>
            <a:r>
              <a:rPr lang="en-CA" sz="4800" dirty="0"/>
              <a:t>Student Scholarship</a:t>
            </a:r>
            <a:br>
              <a:rPr lang="en-CA" sz="4800" dirty="0"/>
            </a:br>
            <a:r>
              <a:rPr lang="en-CA" sz="4000" dirty="0"/>
              <a:t>in Memory of Val Mason</a:t>
            </a:r>
            <a:endParaRPr lang="en-CA" sz="4800" dirty="0"/>
          </a:p>
        </p:txBody>
      </p:sp>
      <p:sp>
        <p:nvSpPr>
          <p:cNvPr id="3" name="Subtitle 2">
            <a:extLst>
              <a:ext uri="{FF2B5EF4-FFF2-40B4-BE49-F238E27FC236}">
                <a16:creationId xmlns:a16="http://schemas.microsoft.com/office/drawing/2014/main" id="{1D90FD5A-FFF9-467A-0567-47111DEF95AA}"/>
              </a:ext>
            </a:extLst>
          </p:cNvPr>
          <p:cNvSpPr>
            <a:spLocks noGrp="1"/>
          </p:cNvSpPr>
          <p:nvPr>
            <p:ph type="subTitle" idx="1"/>
          </p:nvPr>
        </p:nvSpPr>
        <p:spPr/>
        <p:txBody>
          <a:bodyPr/>
          <a:lstStyle/>
          <a:p>
            <a:endParaRPr lang="en-CA" dirty="0"/>
          </a:p>
        </p:txBody>
      </p:sp>
    </p:spTree>
    <p:extLst>
      <p:ext uri="{BB962C8B-B14F-4D97-AF65-F5344CB8AC3E}">
        <p14:creationId xmlns:p14="http://schemas.microsoft.com/office/powerpoint/2010/main" val="2871000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99FE9F38-6B7D-18FA-1D44-702C96510817}"/>
              </a:ext>
            </a:extLst>
          </p:cNvPr>
          <p:cNvSpPr>
            <a:spLocks noGrp="1"/>
          </p:cNvSpPr>
          <p:nvPr>
            <p:ph type="pic" idx="1"/>
          </p:nvPr>
        </p:nvSpPr>
        <p:spPr/>
        <p:txBody>
          <a:bodyPr/>
          <a:lstStyle/>
          <a:p>
            <a:endParaRPr lang="en-CA"/>
          </a:p>
        </p:txBody>
      </p:sp>
      <p:sp>
        <p:nvSpPr>
          <p:cNvPr id="6" name="Text Placeholder 5">
            <a:extLst>
              <a:ext uri="{FF2B5EF4-FFF2-40B4-BE49-F238E27FC236}">
                <a16:creationId xmlns:a16="http://schemas.microsoft.com/office/drawing/2014/main" id="{0C2A1BE5-F197-A8F2-7BE8-32E222AD9F5E}"/>
              </a:ext>
            </a:extLst>
          </p:cNvPr>
          <p:cNvSpPr>
            <a:spLocks noGrp="1"/>
          </p:cNvSpPr>
          <p:nvPr>
            <p:ph type="body" sz="half" idx="2"/>
          </p:nvPr>
        </p:nvSpPr>
        <p:spPr>
          <a:xfrm>
            <a:off x="839788" y="1759974"/>
            <a:ext cx="3932237" cy="4572000"/>
          </a:xfrm>
        </p:spPr>
        <p:txBody>
          <a:bodyPr>
            <a:normAutofit/>
          </a:bodyPr>
          <a:lstStyle/>
          <a:p>
            <a:r>
              <a:rPr lang="en-US" sz="2400" b="1" dirty="0"/>
              <a:t>Name: </a:t>
            </a:r>
          </a:p>
          <a:p>
            <a:endParaRPr lang="en-US" sz="2400" b="1" dirty="0"/>
          </a:p>
          <a:p>
            <a:r>
              <a:rPr lang="en-US" sz="2400" b="1" dirty="0"/>
              <a:t>Job Title (</a:t>
            </a:r>
            <a:r>
              <a:rPr lang="en-US" sz="2400" b="1" i="1" dirty="0"/>
              <a:t>Current or recent club role</a:t>
            </a:r>
            <a:r>
              <a:rPr lang="en-US" sz="2400" b="1" dirty="0"/>
              <a:t>): </a:t>
            </a:r>
          </a:p>
          <a:p>
            <a:endParaRPr lang="en-US" sz="2400" b="1" dirty="0"/>
          </a:p>
          <a:p>
            <a:r>
              <a:rPr lang="en-US" sz="2400" b="1" dirty="0"/>
              <a:t>Club: </a:t>
            </a:r>
          </a:p>
          <a:p>
            <a:r>
              <a:rPr lang="en-US" sz="2400" b="1" dirty="0"/>
              <a:t>University/College: </a:t>
            </a:r>
          </a:p>
          <a:p>
            <a:endParaRPr lang="en-US" sz="2400" b="1" dirty="0"/>
          </a:p>
          <a:p>
            <a:r>
              <a:rPr lang="en-US" sz="2400" b="1" dirty="0"/>
              <a:t>Phone:</a:t>
            </a:r>
          </a:p>
          <a:p>
            <a:r>
              <a:rPr lang="en-US" sz="2400" b="1" dirty="0"/>
              <a:t>Email:</a:t>
            </a:r>
            <a:endParaRPr lang="en-US" b="1" dirty="0"/>
          </a:p>
        </p:txBody>
      </p:sp>
      <p:sp>
        <p:nvSpPr>
          <p:cNvPr id="4" name="Title 3">
            <a:extLst>
              <a:ext uri="{FF2B5EF4-FFF2-40B4-BE49-F238E27FC236}">
                <a16:creationId xmlns:a16="http://schemas.microsoft.com/office/drawing/2014/main" id="{D446B1D1-6683-28CB-91AA-C9793ABF3A39}"/>
              </a:ext>
            </a:extLst>
          </p:cNvPr>
          <p:cNvSpPr>
            <a:spLocks noGrp="1"/>
          </p:cNvSpPr>
          <p:nvPr>
            <p:ph type="title"/>
          </p:nvPr>
        </p:nvSpPr>
        <p:spPr/>
        <p:txBody>
          <a:bodyPr/>
          <a:lstStyle/>
          <a:p>
            <a:r>
              <a:rPr lang="en-US" dirty="0"/>
              <a:t>Nominee Information</a:t>
            </a:r>
            <a:endParaRPr lang="en-CA" dirty="0"/>
          </a:p>
        </p:txBody>
      </p:sp>
    </p:spTree>
    <p:extLst>
      <p:ext uri="{BB962C8B-B14F-4D97-AF65-F5344CB8AC3E}">
        <p14:creationId xmlns:p14="http://schemas.microsoft.com/office/powerpoint/2010/main" val="2419271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E0AF8E0-D961-F283-4519-43287C96FA77}"/>
              </a:ext>
            </a:extLst>
          </p:cNvPr>
          <p:cNvSpPr>
            <a:spLocks noGrp="1"/>
          </p:cNvSpPr>
          <p:nvPr>
            <p:ph type="title"/>
          </p:nvPr>
        </p:nvSpPr>
        <p:spPr/>
        <p:txBody>
          <a:bodyPr/>
          <a:lstStyle/>
          <a:p>
            <a:r>
              <a:rPr lang="en-US" dirty="0"/>
              <a:t>Nominator Information</a:t>
            </a:r>
            <a:endParaRPr lang="en-CA" dirty="0"/>
          </a:p>
        </p:txBody>
      </p:sp>
      <p:sp>
        <p:nvSpPr>
          <p:cNvPr id="6" name="Content Placeholder 5">
            <a:extLst>
              <a:ext uri="{FF2B5EF4-FFF2-40B4-BE49-F238E27FC236}">
                <a16:creationId xmlns:a16="http://schemas.microsoft.com/office/drawing/2014/main" id="{BA09ABE0-FAE8-7A73-04DA-A89C63EA35DA}"/>
              </a:ext>
            </a:extLst>
          </p:cNvPr>
          <p:cNvSpPr>
            <a:spLocks noGrp="1"/>
          </p:cNvSpPr>
          <p:nvPr>
            <p:ph idx="1"/>
          </p:nvPr>
        </p:nvSpPr>
        <p:spPr>
          <a:xfrm>
            <a:off x="3094074" y="1825625"/>
            <a:ext cx="8259726" cy="4351338"/>
          </a:xfrm>
        </p:spPr>
        <p:txBody>
          <a:bodyPr>
            <a:normAutofit/>
          </a:bodyPr>
          <a:lstStyle/>
          <a:p>
            <a:pPr marL="0" indent="0">
              <a:buNone/>
            </a:pPr>
            <a:r>
              <a:rPr lang="en-US" b="1" dirty="0"/>
              <a:t>Name: </a:t>
            </a:r>
          </a:p>
          <a:p>
            <a:endParaRPr lang="en-US" b="1" dirty="0"/>
          </a:p>
          <a:p>
            <a:pPr marL="0" indent="0">
              <a:buNone/>
            </a:pPr>
            <a:r>
              <a:rPr lang="en-US" b="1" dirty="0"/>
              <a:t>Job Title: </a:t>
            </a:r>
          </a:p>
          <a:p>
            <a:endParaRPr lang="en-US" b="1" dirty="0"/>
          </a:p>
          <a:p>
            <a:pPr marL="0" indent="0">
              <a:buNone/>
            </a:pPr>
            <a:r>
              <a:rPr lang="en-US" b="1" dirty="0"/>
              <a:t>Club: </a:t>
            </a:r>
            <a:endParaRPr lang="en-CA" b="1" dirty="0"/>
          </a:p>
          <a:p>
            <a:endParaRPr lang="en-CA" dirty="0"/>
          </a:p>
          <a:p>
            <a:pPr marL="0" indent="0">
              <a:buNone/>
            </a:pPr>
            <a:r>
              <a:rPr lang="en-CA" b="1" dirty="0"/>
              <a:t>Nominator Phone Number: </a:t>
            </a:r>
          </a:p>
          <a:p>
            <a:pPr marL="0" indent="0">
              <a:buNone/>
            </a:pPr>
            <a:r>
              <a:rPr lang="en-CA" b="1" dirty="0"/>
              <a:t>Nominator Email:</a:t>
            </a:r>
          </a:p>
        </p:txBody>
      </p:sp>
    </p:spTree>
    <p:extLst>
      <p:ext uri="{BB962C8B-B14F-4D97-AF65-F5344CB8AC3E}">
        <p14:creationId xmlns:p14="http://schemas.microsoft.com/office/powerpoint/2010/main" val="2280789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1C6D397-1E2F-9954-9DE4-161B0B10CFE1}"/>
              </a:ext>
            </a:extLst>
          </p:cNvPr>
          <p:cNvSpPr>
            <a:spLocks noGrp="1"/>
          </p:cNvSpPr>
          <p:nvPr>
            <p:ph type="title"/>
          </p:nvPr>
        </p:nvSpPr>
        <p:spPr/>
        <p:txBody>
          <a:bodyPr/>
          <a:lstStyle/>
          <a:p>
            <a:r>
              <a:rPr lang="en-US" dirty="0"/>
              <a:t>Basic Criteria</a:t>
            </a:r>
            <a:endParaRPr lang="en-CA" dirty="0"/>
          </a:p>
        </p:txBody>
      </p:sp>
      <p:graphicFrame>
        <p:nvGraphicFramePr>
          <p:cNvPr id="7" name="Content Placeholder 6">
            <a:extLst>
              <a:ext uri="{FF2B5EF4-FFF2-40B4-BE49-F238E27FC236}">
                <a16:creationId xmlns:a16="http://schemas.microsoft.com/office/drawing/2014/main" id="{41E6BF9D-5FB3-6C89-EEC7-8C91F277D55F}"/>
              </a:ext>
            </a:extLst>
          </p:cNvPr>
          <p:cNvGraphicFramePr>
            <a:graphicFrameLocks noGrp="1"/>
          </p:cNvGraphicFramePr>
          <p:nvPr>
            <p:ph idx="1"/>
            <p:extLst>
              <p:ext uri="{D42A27DB-BD31-4B8C-83A1-F6EECF244321}">
                <p14:modId xmlns:p14="http://schemas.microsoft.com/office/powerpoint/2010/main" val="2294498116"/>
              </p:ext>
            </p:extLst>
          </p:nvPr>
        </p:nvGraphicFramePr>
        <p:xfrm>
          <a:off x="3019648" y="1808904"/>
          <a:ext cx="8626252" cy="3240192"/>
        </p:xfrm>
        <a:graphic>
          <a:graphicData uri="http://schemas.openxmlformats.org/drawingml/2006/table">
            <a:tbl>
              <a:tblPr firstRow="1" bandRow="1">
                <a:tableStyleId>{69012ECD-51FC-41F1-AA8D-1B2483CD663E}</a:tableStyleId>
              </a:tblPr>
              <a:tblGrid>
                <a:gridCol w="990469">
                  <a:extLst>
                    <a:ext uri="{9D8B030D-6E8A-4147-A177-3AD203B41FA5}">
                      <a16:colId xmlns:a16="http://schemas.microsoft.com/office/drawing/2014/main" val="93885960"/>
                    </a:ext>
                  </a:extLst>
                </a:gridCol>
                <a:gridCol w="896572">
                  <a:extLst>
                    <a:ext uri="{9D8B030D-6E8A-4147-A177-3AD203B41FA5}">
                      <a16:colId xmlns:a16="http://schemas.microsoft.com/office/drawing/2014/main" val="3606423011"/>
                    </a:ext>
                  </a:extLst>
                </a:gridCol>
                <a:gridCol w="6739211">
                  <a:extLst>
                    <a:ext uri="{9D8B030D-6E8A-4147-A177-3AD203B41FA5}">
                      <a16:colId xmlns:a16="http://schemas.microsoft.com/office/drawing/2014/main" val="802928512"/>
                    </a:ext>
                  </a:extLst>
                </a:gridCol>
              </a:tblGrid>
              <a:tr h="723112">
                <a:tc>
                  <a:txBody>
                    <a:bodyPr/>
                    <a:lstStyle/>
                    <a:p>
                      <a:r>
                        <a:rPr lang="en-US" dirty="0"/>
                        <a:t>YES</a:t>
                      </a:r>
                      <a:endParaRPr lang="en-CA" dirty="0"/>
                    </a:p>
                  </a:txBody>
                  <a:tcPr anchor="ctr"/>
                </a:tc>
                <a:tc>
                  <a:txBody>
                    <a:bodyPr/>
                    <a:lstStyle/>
                    <a:p>
                      <a:r>
                        <a:rPr lang="en-US" dirty="0"/>
                        <a:t>NO</a:t>
                      </a:r>
                      <a:endParaRPr lang="en-CA" dirty="0"/>
                    </a:p>
                  </a:txBody>
                  <a:tcPr anchor="ctr"/>
                </a:tc>
                <a:tc>
                  <a:txBody>
                    <a:bodyPr/>
                    <a:lstStyle/>
                    <a:p>
                      <a:r>
                        <a:rPr lang="en-US" dirty="0"/>
                        <a:t>CRITERIA</a:t>
                      </a:r>
                      <a:endParaRPr lang="en-CA" dirty="0"/>
                    </a:p>
                  </a:txBody>
                  <a:tcPr anchor="ctr"/>
                </a:tc>
                <a:extLst>
                  <a:ext uri="{0D108BD9-81ED-4DB2-BD59-A6C34878D82A}">
                    <a16:rowId xmlns:a16="http://schemas.microsoft.com/office/drawing/2014/main" val="1775511391"/>
                  </a:ext>
                </a:extLst>
              </a:tr>
              <a:tr h="867978">
                <a:tc>
                  <a:txBody>
                    <a:bodyPr/>
                    <a:lstStyle/>
                    <a:p>
                      <a:endParaRPr lang="en-CA" dirty="0"/>
                    </a:p>
                  </a:txBody>
                  <a:tcPr anchor="ctr"/>
                </a:tc>
                <a:tc>
                  <a:txBody>
                    <a:bodyPr/>
                    <a:lstStyle/>
                    <a:p>
                      <a:endParaRPr lang="en-CA" dirty="0"/>
                    </a:p>
                  </a:txBody>
                  <a:tcPr anchor="ctr"/>
                </a:tc>
                <a:tc>
                  <a:txBody>
                    <a:bodyPr/>
                    <a:lstStyle/>
                    <a:p>
                      <a:r>
                        <a:rPr lang="en-CA" sz="1800" kern="1200" dirty="0">
                          <a:solidFill>
                            <a:schemeClr val="tx1"/>
                          </a:solidFill>
                          <a:effectLst/>
                          <a:latin typeface="+mn-lt"/>
                          <a:ea typeface="+mn-ea"/>
                          <a:cs typeface="+mn-cs"/>
                        </a:rPr>
                        <a:t>The nominator is a CMAC member. </a:t>
                      </a:r>
                    </a:p>
                  </a:txBody>
                  <a:tcPr anchor="ctr"/>
                </a:tc>
                <a:extLst>
                  <a:ext uri="{0D108BD9-81ED-4DB2-BD59-A6C34878D82A}">
                    <a16:rowId xmlns:a16="http://schemas.microsoft.com/office/drawing/2014/main" val="850508126"/>
                  </a:ext>
                </a:extLst>
              </a:tr>
              <a:tr h="824551">
                <a:tc>
                  <a:txBody>
                    <a:bodyPr/>
                    <a:lstStyle/>
                    <a:p>
                      <a:endParaRPr lang="en-CA" dirty="0"/>
                    </a:p>
                  </a:txBody>
                  <a:tcPr anchor="ctr"/>
                </a:tc>
                <a:tc>
                  <a:txBody>
                    <a:bodyPr/>
                    <a:lstStyle/>
                    <a:p>
                      <a:endParaRPr lang="en-CA" dirty="0"/>
                    </a:p>
                  </a:txBody>
                  <a:tcPr anchor="ctr"/>
                </a:tc>
                <a:tc>
                  <a:txBody>
                    <a:bodyPr/>
                    <a:lstStyle/>
                    <a:p>
                      <a:r>
                        <a:rPr lang="en-CA" sz="1800" kern="1200" dirty="0">
                          <a:solidFill>
                            <a:schemeClr val="tx1"/>
                          </a:solidFill>
                          <a:effectLst/>
                        </a:rPr>
                        <a:t>The nominee is employed, or has been recently employed, at a CMAC-affiliated club. </a:t>
                      </a:r>
                    </a:p>
                  </a:txBody>
                  <a:tcPr anchor="ctr"/>
                </a:tc>
                <a:extLst>
                  <a:ext uri="{0D108BD9-81ED-4DB2-BD59-A6C34878D82A}">
                    <a16:rowId xmlns:a16="http://schemas.microsoft.com/office/drawing/2014/main" val="479393544"/>
                  </a:ext>
                </a:extLst>
              </a:tr>
              <a:tr h="824551">
                <a:tc>
                  <a:txBody>
                    <a:bodyPr/>
                    <a:lstStyle/>
                    <a:p>
                      <a:endParaRPr lang="en-CA" dirty="0"/>
                    </a:p>
                  </a:txBody>
                  <a:tcPr anchor="ctr"/>
                </a:tc>
                <a:tc>
                  <a:txBody>
                    <a:bodyPr/>
                    <a:lstStyle/>
                    <a:p>
                      <a:endParaRPr lang="en-CA" dirty="0"/>
                    </a:p>
                  </a:txBody>
                  <a:tcPr anchor="ctr"/>
                </a:tc>
                <a:tc>
                  <a:txBody>
                    <a:bodyPr/>
                    <a:lstStyle/>
                    <a:p>
                      <a:r>
                        <a:rPr lang="en-CA" sz="1800" kern="1200" dirty="0">
                          <a:solidFill>
                            <a:schemeClr val="tx1"/>
                          </a:solidFill>
                          <a:effectLst/>
                        </a:rPr>
                        <a:t>The nominee is currently enrolled in a recognized university or college.</a:t>
                      </a:r>
                    </a:p>
                  </a:txBody>
                  <a:tcPr anchor="ctr"/>
                </a:tc>
                <a:extLst>
                  <a:ext uri="{0D108BD9-81ED-4DB2-BD59-A6C34878D82A}">
                    <a16:rowId xmlns:a16="http://schemas.microsoft.com/office/drawing/2014/main" val="1700686403"/>
                  </a:ext>
                </a:extLst>
              </a:tr>
            </a:tbl>
          </a:graphicData>
        </a:graphic>
      </p:graphicFrame>
      <p:pic>
        <p:nvPicPr>
          <p:cNvPr id="9" name="Graphic 8" descr="Checkbox Checked with solid fill">
            <a:extLst>
              <a:ext uri="{FF2B5EF4-FFF2-40B4-BE49-F238E27FC236}">
                <a16:creationId xmlns:a16="http://schemas.microsoft.com/office/drawing/2014/main" id="{495FC97B-C63D-8184-0FE3-0BE2547CEB46}"/>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596348" y="5497066"/>
            <a:ext cx="914400" cy="914400"/>
          </a:xfrm>
          <a:prstGeom prst="rect">
            <a:avLst/>
          </a:prstGeom>
        </p:spPr>
      </p:pic>
      <p:sp>
        <p:nvSpPr>
          <p:cNvPr id="12" name="TextBox 11">
            <a:extLst>
              <a:ext uri="{FF2B5EF4-FFF2-40B4-BE49-F238E27FC236}">
                <a16:creationId xmlns:a16="http://schemas.microsoft.com/office/drawing/2014/main" id="{449B2BDF-9925-CAFF-4627-AA2226370AD9}"/>
              </a:ext>
            </a:extLst>
          </p:cNvPr>
          <p:cNvSpPr txBox="1"/>
          <p:nvPr/>
        </p:nvSpPr>
        <p:spPr>
          <a:xfrm>
            <a:off x="1510748" y="5415657"/>
            <a:ext cx="5227982" cy="1077218"/>
          </a:xfrm>
          <a:prstGeom prst="rect">
            <a:avLst/>
          </a:prstGeom>
          <a:solidFill>
            <a:schemeClr val="accent1"/>
          </a:solidFill>
          <a:ln>
            <a:solidFill>
              <a:schemeClr val="accent1"/>
            </a:solidFill>
          </a:ln>
        </p:spPr>
        <p:txBody>
          <a:bodyPr wrap="square" rtlCol="0">
            <a:spAutoFit/>
          </a:bodyPr>
          <a:lstStyle/>
          <a:p>
            <a:r>
              <a:rPr lang="en-US" sz="1600" b="1" dirty="0">
                <a:solidFill>
                  <a:schemeClr val="bg1"/>
                </a:solidFill>
              </a:rPr>
              <a:t>Tip: </a:t>
            </a:r>
            <a:r>
              <a:rPr lang="en-US" sz="1600" b="1" i="1" dirty="0">
                <a:solidFill>
                  <a:schemeClr val="bg1"/>
                </a:solidFill>
              </a:rPr>
              <a:t>Copy the check mark icon and paste it into the desired section of the table to indicate whether the nominee meets the criteria. When complete, delete this box and any extra checkmark icons. </a:t>
            </a:r>
            <a:endParaRPr lang="en-CA" sz="1600" b="1" i="1" dirty="0">
              <a:solidFill>
                <a:schemeClr val="bg1"/>
              </a:solidFill>
            </a:endParaRPr>
          </a:p>
        </p:txBody>
      </p:sp>
    </p:spTree>
    <p:extLst>
      <p:ext uri="{BB962C8B-B14F-4D97-AF65-F5344CB8AC3E}">
        <p14:creationId xmlns:p14="http://schemas.microsoft.com/office/powerpoint/2010/main" val="3464693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E14EC-CEDE-6B12-F5FE-0CF5B7B95AF2}"/>
              </a:ext>
            </a:extLst>
          </p:cNvPr>
          <p:cNvSpPr>
            <a:spLocks noGrp="1"/>
          </p:cNvSpPr>
          <p:nvPr>
            <p:ph type="title"/>
          </p:nvPr>
        </p:nvSpPr>
        <p:spPr>
          <a:xfrm>
            <a:off x="3581400" y="335629"/>
            <a:ext cx="7772400" cy="1325563"/>
          </a:xfrm>
        </p:spPr>
        <p:txBody>
          <a:bodyPr>
            <a:normAutofit/>
          </a:bodyPr>
          <a:lstStyle/>
          <a:p>
            <a:r>
              <a:rPr lang="en-US" sz="3600" dirty="0"/>
              <a:t>Merit and Interest in Club Management Profession</a:t>
            </a:r>
            <a:endParaRPr lang="en-CA" sz="3600" dirty="0"/>
          </a:p>
        </p:txBody>
      </p:sp>
      <p:sp>
        <p:nvSpPr>
          <p:cNvPr id="5" name="Content Placeholder 4">
            <a:extLst>
              <a:ext uri="{FF2B5EF4-FFF2-40B4-BE49-F238E27FC236}">
                <a16:creationId xmlns:a16="http://schemas.microsoft.com/office/drawing/2014/main" id="{73D7204C-3B79-4907-A414-12B67CDAB18D}"/>
              </a:ext>
            </a:extLst>
          </p:cNvPr>
          <p:cNvSpPr>
            <a:spLocks noGrp="1"/>
          </p:cNvSpPr>
          <p:nvPr>
            <p:ph idx="1"/>
          </p:nvPr>
        </p:nvSpPr>
        <p:spPr/>
        <p:txBody>
          <a:bodyPr/>
          <a:lstStyle/>
          <a:p>
            <a:endParaRPr lang="en-CA"/>
          </a:p>
        </p:txBody>
      </p:sp>
    </p:spTree>
    <p:extLst>
      <p:ext uri="{BB962C8B-B14F-4D97-AF65-F5344CB8AC3E}">
        <p14:creationId xmlns:p14="http://schemas.microsoft.com/office/powerpoint/2010/main" val="98816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9BA34BD-51DC-B4D3-9496-E4B0B0D9026C}"/>
              </a:ext>
            </a:extLst>
          </p:cNvPr>
          <p:cNvSpPr>
            <a:spLocks noGrp="1"/>
          </p:cNvSpPr>
          <p:nvPr>
            <p:ph type="title"/>
          </p:nvPr>
        </p:nvSpPr>
        <p:spPr/>
        <p:txBody>
          <a:bodyPr/>
          <a:lstStyle/>
          <a:p>
            <a:r>
              <a:rPr lang="en-US" dirty="0"/>
              <a:t>Additional materials</a:t>
            </a:r>
            <a:endParaRPr lang="en-CA" i="1" dirty="0"/>
          </a:p>
        </p:txBody>
      </p:sp>
      <p:sp>
        <p:nvSpPr>
          <p:cNvPr id="6" name="Content Placeholder 5">
            <a:extLst>
              <a:ext uri="{FF2B5EF4-FFF2-40B4-BE49-F238E27FC236}">
                <a16:creationId xmlns:a16="http://schemas.microsoft.com/office/drawing/2014/main" id="{36F95932-92A0-2383-37F5-89C45DB76A4D}"/>
              </a:ext>
            </a:extLst>
          </p:cNvPr>
          <p:cNvSpPr>
            <a:spLocks noGrp="1"/>
          </p:cNvSpPr>
          <p:nvPr>
            <p:ph idx="1"/>
          </p:nvPr>
        </p:nvSpPr>
        <p:spPr>
          <a:xfrm>
            <a:off x="5181600" y="1451610"/>
            <a:ext cx="6302478" cy="4685030"/>
          </a:xfrm>
        </p:spPr>
        <p:txBody>
          <a:bodyPr>
            <a:normAutofit/>
          </a:bodyPr>
          <a:lstStyle/>
          <a:p>
            <a:pPr>
              <a:buFont typeface="Courier New" panose="02070309020205020404" pitchFamily="49" charset="0"/>
              <a:buChar char="o"/>
            </a:pPr>
            <a:r>
              <a:rPr lang="en-CA" sz="2400" dirty="0"/>
              <a:t> A 500-word essay written by the nominee explaining </a:t>
            </a:r>
          </a:p>
          <a:p>
            <a:pPr lvl="1"/>
            <a:r>
              <a:rPr lang="en-US" sz="2000" dirty="0"/>
              <a:t>Why they are interested in pursuing a career in the private club industry. </a:t>
            </a:r>
          </a:p>
          <a:p>
            <a:pPr lvl="1"/>
            <a:r>
              <a:rPr lang="en-US" sz="2000" dirty="0"/>
              <a:t>How will attending the CMAC National Conference support their personal, academic, and professional development? </a:t>
            </a:r>
          </a:p>
          <a:p>
            <a:pPr lvl="1"/>
            <a:r>
              <a:rPr lang="en-US" sz="2000" dirty="0"/>
              <a:t>In what ways does they hope to contribute to the private club industry in the future, and how will this scholarship help achieve that?</a:t>
            </a:r>
            <a:endParaRPr lang="en-CA" sz="2000" dirty="0"/>
          </a:p>
          <a:p>
            <a:pPr>
              <a:buFont typeface="Courier New" panose="02070309020205020404" pitchFamily="49" charset="0"/>
              <a:buChar char="o"/>
            </a:pPr>
            <a:r>
              <a:rPr lang="en-CA" sz="2400" dirty="0"/>
              <a:t>Copy of nominee’s official transcripts</a:t>
            </a:r>
          </a:p>
          <a:p>
            <a:pPr>
              <a:buFont typeface="Courier New" panose="02070309020205020404" pitchFamily="49" charset="0"/>
              <a:buChar char="o"/>
            </a:pPr>
            <a:r>
              <a:rPr lang="en-CA" sz="2400" dirty="0"/>
              <a:t> A photograph of the nominee in high-resolution (4 MB or 300 DPI) jpg format.</a:t>
            </a:r>
          </a:p>
        </p:txBody>
      </p:sp>
    </p:spTree>
    <p:extLst>
      <p:ext uri="{BB962C8B-B14F-4D97-AF65-F5344CB8AC3E}">
        <p14:creationId xmlns:p14="http://schemas.microsoft.com/office/powerpoint/2010/main" val="2305577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B991174-822C-3ED6-6478-D26D5DE1CF2E}"/>
              </a:ext>
            </a:extLst>
          </p:cNvPr>
          <p:cNvSpPr>
            <a:spLocks noGrp="1"/>
          </p:cNvSpPr>
          <p:nvPr>
            <p:ph type="title"/>
          </p:nvPr>
        </p:nvSpPr>
        <p:spPr/>
        <p:txBody>
          <a:bodyPr/>
          <a:lstStyle/>
          <a:p>
            <a:r>
              <a:rPr lang="en-US" dirty="0"/>
              <a:t>Next Steps</a:t>
            </a:r>
            <a:endParaRPr lang="en-CA" dirty="0"/>
          </a:p>
        </p:txBody>
      </p:sp>
      <p:sp>
        <p:nvSpPr>
          <p:cNvPr id="6" name="Content Placeholder 5">
            <a:extLst>
              <a:ext uri="{FF2B5EF4-FFF2-40B4-BE49-F238E27FC236}">
                <a16:creationId xmlns:a16="http://schemas.microsoft.com/office/drawing/2014/main" id="{84BBD403-858C-A3D3-C0E8-969F3E04AF49}"/>
              </a:ext>
            </a:extLst>
          </p:cNvPr>
          <p:cNvSpPr>
            <a:spLocks noGrp="1"/>
          </p:cNvSpPr>
          <p:nvPr>
            <p:ph idx="1"/>
          </p:nvPr>
        </p:nvSpPr>
        <p:spPr/>
        <p:txBody>
          <a:bodyPr/>
          <a:lstStyle/>
          <a:p>
            <a:pPr>
              <a:buFont typeface="Courier New" panose="02070309020205020404" pitchFamily="49" charset="0"/>
              <a:buChar char="o"/>
            </a:pPr>
            <a:r>
              <a:rPr lang="en-CA" dirty="0"/>
              <a:t> Email application to events@thecmac.ca.</a:t>
            </a:r>
          </a:p>
          <a:p>
            <a:pPr>
              <a:buFont typeface="Courier New" panose="02070309020205020404" pitchFamily="49" charset="0"/>
              <a:buChar char="o"/>
            </a:pPr>
            <a:r>
              <a:rPr lang="en-CA" dirty="0">
                <a:solidFill>
                  <a:schemeClr val="accent1"/>
                </a:solidFill>
              </a:rPr>
              <a:t> All nominees must be informed of the application submission.</a:t>
            </a:r>
          </a:p>
          <a:p>
            <a:pPr>
              <a:buFont typeface="Courier New" panose="02070309020205020404" pitchFamily="49" charset="0"/>
              <a:buChar char="o"/>
            </a:pPr>
            <a:r>
              <a:rPr lang="en-CA" dirty="0"/>
              <a:t> All communications from CMAC will be directed to the nominator during the review process.</a:t>
            </a:r>
          </a:p>
          <a:p>
            <a:pPr>
              <a:buFont typeface="Courier New" panose="02070309020205020404" pitchFamily="49" charset="0"/>
              <a:buChar char="o"/>
            </a:pPr>
            <a:r>
              <a:rPr lang="en-CA" dirty="0">
                <a:solidFill>
                  <a:schemeClr val="accent1"/>
                </a:solidFill>
              </a:rPr>
              <a:t> Incomplete submissions will not be included in the committee review process.</a:t>
            </a:r>
          </a:p>
        </p:txBody>
      </p:sp>
    </p:spTree>
    <p:extLst>
      <p:ext uri="{BB962C8B-B14F-4D97-AF65-F5344CB8AC3E}">
        <p14:creationId xmlns:p14="http://schemas.microsoft.com/office/powerpoint/2010/main" val="607800869"/>
      </p:ext>
    </p:extLst>
  </p:cSld>
  <p:clrMapOvr>
    <a:masterClrMapping/>
  </p:clrMapOvr>
</p:sld>
</file>

<file path=ppt/theme/theme1.xml><?xml version="1.0" encoding="utf-8"?>
<a:theme xmlns:a="http://schemas.openxmlformats.org/drawingml/2006/main" name="Office Theme">
  <a:themeElements>
    <a:clrScheme name="CMAC Brand Colours">
      <a:dk1>
        <a:srgbClr val="000000"/>
      </a:dk1>
      <a:lt1>
        <a:sysClr val="window" lastClr="FFFFFF"/>
      </a:lt1>
      <a:dk2>
        <a:srgbClr val="646363"/>
      </a:dk2>
      <a:lt2>
        <a:srgbClr val="C6C6C6"/>
      </a:lt2>
      <a:accent1>
        <a:srgbClr val="C8102E"/>
      </a:accent1>
      <a:accent2>
        <a:srgbClr val="AE0F0A"/>
      </a:accent2>
      <a:accent3>
        <a:srgbClr val="E84E0F"/>
      </a:accent3>
      <a:accent4>
        <a:srgbClr val="F9AF1E"/>
      </a:accent4>
      <a:accent5>
        <a:srgbClr val="522462"/>
      </a:accent5>
      <a:accent6>
        <a:srgbClr val="646363"/>
      </a:accent6>
      <a:hlink>
        <a:srgbClr val="2998E3"/>
      </a:hlink>
      <a:folHlink>
        <a:srgbClr val="8C8C8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ustom Design">
  <a:themeElements>
    <a:clrScheme name="CMAC Brand Colours">
      <a:dk1>
        <a:srgbClr val="000000"/>
      </a:dk1>
      <a:lt1>
        <a:sysClr val="window" lastClr="FFFFFF"/>
      </a:lt1>
      <a:dk2>
        <a:srgbClr val="646363"/>
      </a:dk2>
      <a:lt2>
        <a:srgbClr val="C6C6C6"/>
      </a:lt2>
      <a:accent1>
        <a:srgbClr val="C8102E"/>
      </a:accent1>
      <a:accent2>
        <a:srgbClr val="AE0F0A"/>
      </a:accent2>
      <a:accent3>
        <a:srgbClr val="E84E0F"/>
      </a:accent3>
      <a:accent4>
        <a:srgbClr val="F9AF1E"/>
      </a:accent4>
      <a:accent5>
        <a:srgbClr val="522462"/>
      </a:accent5>
      <a:accent6>
        <a:srgbClr val="646363"/>
      </a:accent6>
      <a:hlink>
        <a:srgbClr val="2998E3"/>
      </a:hlink>
      <a:folHlink>
        <a:srgbClr val="8C8C8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1_Custom Design">
  <a:themeElements>
    <a:clrScheme name="CMAC Brand Colours">
      <a:dk1>
        <a:srgbClr val="000000"/>
      </a:dk1>
      <a:lt1>
        <a:sysClr val="window" lastClr="FFFFFF"/>
      </a:lt1>
      <a:dk2>
        <a:srgbClr val="646363"/>
      </a:dk2>
      <a:lt2>
        <a:srgbClr val="C6C6C6"/>
      </a:lt2>
      <a:accent1>
        <a:srgbClr val="C8102E"/>
      </a:accent1>
      <a:accent2>
        <a:srgbClr val="AE0F0A"/>
      </a:accent2>
      <a:accent3>
        <a:srgbClr val="E84E0F"/>
      </a:accent3>
      <a:accent4>
        <a:srgbClr val="F9AF1E"/>
      </a:accent4>
      <a:accent5>
        <a:srgbClr val="522462"/>
      </a:accent5>
      <a:accent6>
        <a:srgbClr val="646363"/>
      </a:accent6>
      <a:hlink>
        <a:srgbClr val="2998E3"/>
      </a:hlink>
      <a:folHlink>
        <a:srgbClr val="8C8C8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abbe53a-ed59-4855-b034-5ebe81c6d0da" xsi:nil="true"/>
    <lcf76f155ced4ddcb4097134ff3c332f xmlns="2b204e9a-e93d-49f9-ba09-a78b733c0074">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AA2FED551EBBB48B097A09B6F669CD3" ma:contentTypeVersion="21" ma:contentTypeDescription="Create a new document." ma:contentTypeScope="" ma:versionID="8920faaa10f579c18436cb6aa4bcc96f">
  <xsd:schema xmlns:xsd="http://www.w3.org/2001/XMLSchema" xmlns:xs="http://www.w3.org/2001/XMLSchema" xmlns:p="http://schemas.microsoft.com/office/2006/metadata/properties" xmlns:ns2="2b204e9a-e93d-49f9-ba09-a78b733c0074" xmlns:ns3="7abbe53a-ed59-4855-b034-5ebe81c6d0da" targetNamespace="http://schemas.microsoft.com/office/2006/metadata/properties" ma:root="true" ma:fieldsID="d67245cc1a09954e10e30c6c993d03ce" ns2:_="" ns3:_="">
    <xsd:import namespace="2b204e9a-e93d-49f9-ba09-a78b733c0074"/>
    <xsd:import namespace="7abbe53a-ed59-4855-b034-5ebe81c6d0d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LengthInSecond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3:TaxCatchAll" minOccurs="0"/>
                <xsd:element ref="ns2:lcf76f155ced4ddcb4097134ff3c332f"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204e9a-e93d-49f9-ba09-a78b733c007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c80ddb43-2bac-41e4-8ebb-a531f2898a5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abbe53a-ed59-4855-b034-5ebe81c6d0da"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247628c5-7a81-4b01-8297-1a3afe888a83}" ma:internalName="TaxCatchAll" ma:showField="CatchAllData" ma:web="7abbe53a-ed59-4855-b034-5ebe81c6d0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D8503D8-AF25-49DE-B018-91802877B074}">
  <ds:schemaRefs>
    <ds:schemaRef ds:uri="http://schemas.microsoft.com/office/2006/metadata/properties"/>
    <ds:schemaRef ds:uri="http://schemas.microsoft.com/office/infopath/2007/PartnerControls"/>
    <ds:schemaRef ds:uri="7abbe53a-ed59-4855-b034-5ebe81c6d0da"/>
    <ds:schemaRef ds:uri="2b204e9a-e93d-49f9-ba09-a78b733c0074"/>
  </ds:schemaRefs>
</ds:datastoreItem>
</file>

<file path=customXml/itemProps2.xml><?xml version="1.0" encoding="utf-8"?>
<ds:datastoreItem xmlns:ds="http://schemas.openxmlformats.org/officeDocument/2006/customXml" ds:itemID="{95CFF576-FF3D-4525-B89C-B673F40CAE11}">
  <ds:schemaRefs>
    <ds:schemaRef ds:uri="http://schemas.microsoft.com/sharepoint/v3/contenttype/forms"/>
  </ds:schemaRefs>
</ds:datastoreItem>
</file>

<file path=customXml/itemProps3.xml><?xml version="1.0" encoding="utf-8"?>
<ds:datastoreItem xmlns:ds="http://schemas.openxmlformats.org/officeDocument/2006/customXml" ds:itemID="{378A017B-1DDF-4DA5-A2D1-93F97BE1EC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204e9a-e93d-49f9-ba09-a78b733c0074"/>
    <ds:schemaRef ds:uri="7abbe53a-ed59-4855-b034-5ebe81c6d0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166</TotalTime>
  <Words>417</Words>
  <Application>Microsoft Office PowerPoint</Application>
  <PresentationFormat>Widescreen</PresentationFormat>
  <Paragraphs>53</Paragraphs>
  <Slides>7</Slides>
  <Notes>5</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7</vt:i4>
      </vt:variant>
    </vt:vector>
  </HeadingPairs>
  <TitlesOfParts>
    <vt:vector size="13" baseType="lpstr">
      <vt:lpstr>Aptos</vt:lpstr>
      <vt:lpstr>Arial</vt:lpstr>
      <vt:lpstr>Courier New</vt:lpstr>
      <vt:lpstr>Office Theme</vt:lpstr>
      <vt:lpstr>Custom Design</vt:lpstr>
      <vt:lpstr>1_Custom Design</vt:lpstr>
      <vt:lpstr>National Conference Student Scholarship in Memory of Val Mason</vt:lpstr>
      <vt:lpstr>Nominee Information</vt:lpstr>
      <vt:lpstr>Nominator Information</vt:lpstr>
      <vt:lpstr>Basic Criteria</vt:lpstr>
      <vt:lpstr>Merit and Interest in Club Management Profession</vt:lpstr>
      <vt:lpstr>Additional materials</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Amanda Cormier</dc:creator>
  <cp:lastModifiedBy>Petula Perdikoulias</cp:lastModifiedBy>
  <cp:revision>6</cp:revision>
  <dcterms:created xsi:type="dcterms:W3CDTF">2024-03-28T19:14:33Z</dcterms:created>
  <dcterms:modified xsi:type="dcterms:W3CDTF">2026-06-19T18:50:37Z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0x010100AAA2FED551EBBB48B097A09B6F669CD3</vt:lpwstr>
  </property>
  <property fmtid="{D5CDD505-2E9C-101B-9397-08002B2CF9AE}" pid="3" name="MediaServiceImageTags">
    <vt:lpwstr/>
  </property>
</Properties>
</file>