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5"/>
  </p:notesMasterIdLst>
  <p:sldIdLst>
    <p:sldId id="256"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4BB1B-E651-40C2-95C5-A5219B26175D}" v="8" dt="2024-04-02T13:45:52.891"/>
    <p1510:client id="{51F69E2F-9849-4CF0-B33C-1F5AF7ED8B0E}" v="30" dt="2024-04-02T14:59:14.136"/>
  </p1510:revLst>
</p1510:revInfo>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94660"/>
  </p:normalViewPr>
  <p:slideViewPr>
    <p:cSldViewPr snapToGrid="0">
      <p:cViewPr varScale="1">
        <p:scale>
          <a:sx n="59" d="100"/>
          <a:sy n="59" d="100"/>
        </p:scale>
        <p:origin x="144"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ula Perdikoulias" userId="01e8081c-47c8-4b3a-a809-1906194bce15" providerId="ADAL" clId="{51F69E2F-9849-4CF0-B33C-1F5AF7ED8B0E}"/>
    <pc:docChg chg="undo custSel addSld delSld modSld addMainMaster delMainMaster modMainMaster">
      <pc:chgData name="Petula Perdikoulias" userId="01e8081c-47c8-4b3a-a809-1906194bce15" providerId="ADAL" clId="{51F69E2F-9849-4CF0-B33C-1F5AF7ED8B0E}" dt="2024-04-02T15:02:57.924" v="242" actId="20577"/>
      <pc:docMkLst>
        <pc:docMk/>
      </pc:docMkLst>
      <pc:sldChg chg="modSp mod modNotesTx">
        <pc:chgData name="Petula Perdikoulias" userId="01e8081c-47c8-4b3a-a809-1906194bce15" providerId="ADAL" clId="{51F69E2F-9849-4CF0-B33C-1F5AF7ED8B0E}" dt="2024-04-02T15:00:38.807" v="213"/>
        <pc:sldMkLst>
          <pc:docMk/>
          <pc:sldMk cId="2871000334" sldId="256"/>
        </pc:sldMkLst>
        <pc:spChg chg="mod">
          <ac:chgData name="Petula Perdikoulias" userId="01e8081c-47c8-4b3a-a809-1906194bce15" providerId="ADAL" clId="{51F69E2F-9849-4CF0-B33C-1F5AF7ED8B0E}" dt="2024-04-02T14:50:46.271" v="76" actId="20577"/>
          <ac:spMkLst>
            <pc:docMk/>
            <pc:sldMk cId="2871000334" sldId="256"/>
            <ac:spMk id="2" creationId="{A58D3D93-0F1E-6089-5151-BFF6EB8ADFD4}"/>
          </ac:spMkLst>
        </pc:spChg>
      </pc:sldChg>
      <pc:sldChg chg="del">
        <pc:chgData name="Petula Perdikoulias" userId="01e8081c-47c8-4b3a-a809-1906194bce15" providerId="ADAL" clId="{51F69E2F-9849-4CF0-B33C-1F5AF7ED8B0E}" dt="2024-04-02T14:52:41.599" v="98" actId="47"/>
        <pc:sldMkLst>
          <pc:docMk/>
          <pc:sldMk cId="2443413719" sldId="257"/>
        </pc:sldMkLst>
      </pc:sldChg>
      <pc:sldChg chg="new del">
        <pc:chgData name="Petula Perdikoulias" userId="01e8081c-47c8-4b3a-a809-1906194bce15" providerId="ADAL" clId="{51F69E2F-9849-4CF0-B33C-1F5AF7ED8B0E}" dt="2024-04-02T14:52:10.210" v="91" actId="47"/>
        <pc:sldMkLst>
          <pc:docMk/>
          <pc:sldMk cId="3090081283" sldId="258"/>
        </pc:sldMkLst>
      </pc:sldChg>
      <pc:sldChg chg="addSp delSp modSp add del mod modClrScheme chgLayout">
        <pc:chgData name="Petula Perdikoulias" userId="01e8081c-47c8-4b3a-a809-1906194bce15" providerId="ADAL" clId="{51F69E2F-9849-4CF0-B33C-1F5AF7ED8B0E}" dt="2024-04-02T14:51:49.641" v="89" actId="403"/>
        <pc:sldMkLst>
          <pc:docMk/>
          <pc:sldMk cId="2419271402" sldId="259"/>
        </pc:sldMkLst>
        <pc:spChg chg="add mod ord">
          <ac:chgData name="Petula Perdikoulias" userId="01e8081c-47c8-4b3a-a809-1906194bce15" providerId="ADAL" clId="{51F69E2F-9849-4CF0-B33C-1F5AF7ED8B0E}" dt="2024-04-02T14:51:45.505" v="86" actId="700"/>
          <ac:spMkLst>
            <pc:docMk/>
            <pc:sldMk cId="2419271402" sldId="259"/>
            <ac:spMk id="2" creationId="{BB2CA919-E9C6-200D-431E-18EBF46E0D12}"/>
          </ac:spMkLst>
        </pc:spChg>
        <pc:spChg chg="mod ord">
          <ac:chgData name="Petula Perdikoulias" userId="01e8081c-47c8-4b3a-a809-1906194bce15" providerId="ADAL" clId="{51F69E2F-9849-4CF0-B33C-1F5AF7ED8B0E}" dt="2024-04-02T14:51:45.505" v="86" actId="700"/>
          <ac:spMkLst>
            <pc:docMk/>
            <pc:sldMk cId="2419271402" sldId="259"/>
            <ac:spMk id="4" creationId="{D446B1D1-6683-28CB-91AA-C9793ABF3A39}"/>
          </ac:spMkLst>
        </pc:spChg>
        <pc:spChg chg="del mod ord">
          <ac:chgData name="Petula Perdikoulias" userId="01e8081c-47c8-4b3a-a809-1906194bce15" providerId="ADAL" clId="{51F69E2F-9849-4CF0-B33C-1F5AF7ED8B0E}" dt="2024-04-02T14:51:45.505" v="86" actId="700"/>
          <ac:spMkLst>
            <pc:docMk/>
            <pc:sldMk cId="2419271402" sldId="259"/>
            <ac:spMk id="5" creationId="{A3AB7907-7962-355C-65A6-17DD2ACC90DD}"/>
          </ac:spMkLst>
        </pc:spChg>
        <pc:spChg chg="mod ord">
          <ac:chgData name="Petula Perdikoulias" userId="01e8081c-47c8-4b3a-a809-1906194bce15" providerId="ADAL" clId="{51F69E2F-9849-4CF0-B33C-1F5AF7ED8B0E}" dt="2024-04-02T14:51:49.641" v="89" actId="403"/>
          <ac:spMkLst>
            <pc:docMk/>
            <pc:sldMk cId="2419271402" sldId="259"/>
            <ac:spMk id="6" creationId="{0C2A1BE5-F197-A8F2-7BE8-32E222AD9F5E}"/>
          </ac:spMkLst>
        </pc:spChg>
      </pc:sldChg>
      <pc:sldChg chg="modSp add del mod modClrScheme chgLayout">
        <pc:chgData name="Petula Perdikoulias" userId="01e8081c-47c8-4b3a-a809-1906194bce15" providerId="ADAL" clId="{51F69E2F-9849-4CF0-B33C-1F5AF7ED8B0E}" dt="2024-04-02T14:52:39.501" v="97" actId="700"/>
        <pc:sldMkLst>
          <pc:docMk/>
          <pc:sldMk cId="226580220" sldId="260"/>
        </pc:sldMkLst>
        <pc:spChg chg="mod ord">
          <ac:chgData name="Petula Perdikoulias" userId="01e8081c-47c8-4b3a-a809-1906194bce15" providerId="ADAL" clId="{51F69E2F-9849-4CF0-B33C-1F5AF7ED8B0E}" dt="2024-04-02T14:52:39.501" v="97" actId="700"/>
          <ac:spMkLst>
            <pc:docMk/>
            <pc:sldMk cId="226580220" sldId="260"/>
            <ac:spMk id="5" creationId="{656D89D3-D3DC-EC98-EA46-0EDA17E5C07D}"/>
          </ac:spMkLst>
        </pc:spChg>
        <pc:spChg chg="mod ord">
          <ac:chgData name="Petula Perdikoulias" userId="01e8081c-47c8-4b3a-a809-1906194bce15" providerId="ADAL" clId="{51F69E2F-9849-4CF0-B33C-1F5AF7ED8B0E}" dt="2024-04-02T14:52:39.501" v="97" actId="700"/>
          <ac:spMkLst>
            <pc:docMk/>
            <pc:sldMk cId="226580220" sldId="260"/>
            <ac:spMk id="6" creationId="{44893A33-0FC4-0CD8-4DFE-94B4A5E1C14B}"/>
          </ac:spMkLst>
        </pc:spChg>
      </pc:sldChg>
      <pc:sldChg chg="add del">
        <pc:chgData name="Petula Perdikoulias" userId="01e8081c-47c8-4b3a-a809-1906194bce15" providerId="ADAL" clId="{51F69E2F-9849-4CF0-B33C-1F5AF7ED8B0E}" dt="2024-04-02T14:51:22.778" v="82" actId="27028"/>
        <pc:sldMkLst>
          <pc:docMk/>
          <pc:sldMk cId="2280789438" sldId="260"/>
        </pc:sldMkLst>
      </pc:sldChg>
      <pc:sldChg chg="modSp add del mod">
        <pc:chgData name="Petula Perdikoulias" userId="01e8081c-47c8-4b3a-a809-1906194bce15" providerId="ADAL" clId="{51F69E2F-9849-4CF0-B33C-1F5AF7ED8B0E}" dt="2024-04-02T14:58:34.492" v="185" actId="1036"/>
        <pc:sldMkLst>
          <pc:docMk/>
          <pc:sldMk cId="3464693945" sldId="261"/>
        </pc:sldMkLst>
        <pc:spChg chg="mod">
          <ac:chgData name="Petula Perdikoulias" userId="01e8081c-47c8-4b3a-a809-1906194bce15" providerId="ADAL" clId="{51F69E2F-9849-4CF0-B33C-1F5AF7ED8B0E}" dt="2024-04-02T14:55:44.315" v="130" actId="1076"/>
          <ac:spMkLst>
            <pc:docMk/>
            <pc:sldMk cId="3464693945" sldId="261"/>
            <ac:spMk id="12" creationId="{449B2BDF-9925-CAFF-4627-AA2226370AD9}"/>
          </ac:spMkLst>
        </pc:spChg>
        <pc:graphicFrameChg chg="mod modGraphic">
          <ac:chgData name="Petula Perdikoulias" userId="01e8081c-47c8-4b3a-a809-1906194bce15" providerId="ADAL" clId="{51F69E2F-9849-4CF0-B33C-1F5AF7ED8B0E}" dt="2024-04-02T14:58:34.492" v="185" actId="1036"/>
          <ac:graphicFrameMkLst>
            <pc:docMk/>
            <pc:sldMk cId="3464693945" sldId="261"/>
            <ac:graphicFrameMk id="7" creationId="{41E6BF9D-5FB3-6C89-EEC7-8C91F277D55F}"/>
          </ac:graphicFrameMkLst>
        </pc:graphicFrameChg>
        <pc:picChg chg="mod">
          <ac:chgData name="Petula Perdikoulias" userId="01e8081c-47c8-4b3a-a809-1906194bce15" providerId="ADAL" clId="{51F69E2F-9849-4CF0-B33C-1F5AF7ED8B0E}" dt="2024-04-02T14:55:48.039" v="131" actId="1076"/>
          <ac:picMkLst>
            <pc:docMk/>
            <pc:sldMk cId="3464693945" sldId="261"/>
            <ac:picMk id="9" creationId="{495FC97B-C63D-8184-0FE3-0BE2547CEB46}"/>
          </ac:picMkLst>
        </pc:picChg>
      </pc:sldChg>
      <pc:sldChg chg="modSp add mod">
        <pc:chgData name="Petula Perdikoulias" userId="01e8081c-47c8-4b3a-a809-1906194bce15" providerId="ADAL" clId="{51F69E2F-9849-4CF0-B33C-1F5AF7ED8B0E}" dt="2024-04-02T14:59:41.676" v="204" actId="404"/>
        <pc:sldMkLst>
          <pc:docMk/>
          <pc:sldMk cId="3665426630" sldId="262"/>
        </pc:sldMkLst>
        <pc:spChg chg="mod">
          <ac:chgData name="Petula Perdikoulias" userId="01e8081c-47c8-4b3a-a809-1906194bce15" providerId="ADAL" clId="{51F69E2F-9849-4CF0-B33C-1F5AF7ED8B0E}" dt="2024-04-02T14:59:41.676" v="204" actId="404"/>
          <ac:spMkLst>
            <pc:docMk/>
            <pc:sldMk cId="3665426630" sldId="262"/>
            <ac:spMk id="5" creationId="{61C6D397-1E2F-9954-9DE4-161B0B10CFE1}"/>
          </ac:spMkLst>
        </pc:spChg>
        <pc:graphicFrameChg chg="mod modGraphic">
          <ac:chgData name="Petula Perdikoulias" userId="01e8081c-47c8-4b3a-a809-1906194bce15" providerId="ADAL" clId="{51F69E2F-9849-4CF0-B33C-1F5AF7ED8B0E}" dt="2024-04-02T14:59:27.984" v="190" actId="1076"/>
          <ac:graphicFrameMkLst>
            <pc:docMk/>
            <pc:sldMk cId="3665426630" sldId="262"/>
            <ac:graphicFrameMk id="7" creationId="{41E6BF9D-5FB3-6C89-EEC7-8C91F277D55F}"/>
          </ac:graphicFrameMkLst>
        </pc:graphicFrameChg>
      </pc:sldChg>
      <pc:sldChg chg="addSp delSp modSp new mod modClrScheme chgLayout modNotesTx">
        <pc:chgData name="Petula Perdikoulias" userId="01e8081c-47c8-4b3a-a809-1906194bce15" providerId="ADAL" clId="{51F69E2F-9849-4CF0-B33C-1F5AF7ED8B0E}" dt="2024-04-02T15:00:25.584" v="212"/>
        <pc:sldMkLst>
          <pc:docMk/>
          <pc:sldMk cId="3410579260" sldId="263"/>
        </pc:sldMkLst>
        <pc:spChg chg="del mod ord">
          <ac:chgData name="Petula Perdikoulias" userId="01e8081c-47c8-4b3a-a809-1906194bce15" providerId="ADAL" clId="{51F69E2F-9849-4CF0-B33C-1F5AF7ED8B0E}" dt="2024-04-02T14:59:56.505" v="206" actId="700"/>
          <ac:spMkLst>
            <pc:docMk/>
            <pc:sldMk cId="3410579260" sldId="263"/>
            <ac:spMk id="2" creationId="{4FDFC01C-3CD0-2B19-9359-8EE4D744D728}"/>
          </ac:spMkLst>
        </pc:spChg>
        <pc:spChg chg="del mod ord">
          <ac:chgData name="Petula Perdikoulias" userId="01e8081c-47c8-4b3a-a809-1906194bce15" providerId="ADAL" clId="{51F69E2F-9849-4CF0-B33C-1F5AF7ED8B0E}" dt="2024-04-02T14:59:56.505" v="206" actId="700"/>
          <ac:spMkLst>
            <pc:docMk/>
            <pc:sldMk cId="3410579260" sldId="263"/>
            <ac:spMk id="3" creationId="{E3F403AE-54E1-A63C-7C1F-ADC027E4553A}"/>
          </ac:spMkLst>
        </pc:spChg>
        <pc:spChg chg="del">
          <ac:chgData name="Petula Perdikoulias" userId="01e8081c-47c8-4b3a-a809-1906194bce15" providerId="ADAL" clId="{51F69E2F-9849-4CF0-B33C-1F5AF7ED8B0E}" dt="2024-04-02T14:59:56.505" v="206" actId="700"/>
          <ac:spMkLst>
            <pc:docMk/>
            <pc:sldMk cId="3410579260" sldId="263"/>
            <ac:spMk id="4" creationId="{51219D2F-44F7-DA33-2FE1-B0EB5CFA1FED}"/>
          </ac:spMkLst>
        </pc:spChg>
        <pc:spChg chg="add mod ord">
          <ac:chgData name="Petula Perdikoulias" userId="01e8081c-47c8-4b3a-a809-1906194bce15" providerId="ADAL" clId="{51F69E2F-9849-4CF0-B33C-1F5AF7ED8B0E}" dt="2024-04-02T15:00:12.142" v="211" actId="404"/>
          <ac:spMkLst>
            <pc:docMk/>
            <pc:sldMk cId="3410579260" sldId="263"/>
            <ac:spMk id="5" creationId="{E313D351-596F-5542-4EEC-569D5EBADFFF}"/>
          </ac:spMkLst>
        </pc:spChg>
        <pc:spChg chg="add mod ord">
          <ac:chgData name="Petula Perdikoulias" userId="01e8081c-47c8-4b3a-a809-1906194bce15" providerId="ADAL" clId="{51F69E2F-9849-4CF0-B33C-1F5AF7ED8B0E}" dt="2024-04-02T14:59:56.505" v="206" actId="700"/>
          <ac:spMkLst>
            <pc:docMk/>
            <pc:sldMk cId="3410579260" sldId="263"/>
            <ac:spMk id="6" creationId="{D72B2CF1-2494-86B6-19A5-B432FEEC5023}"/>
          </ac:spMkLst>
        </pc:spChg>
      </pc:sldChg>
      <pc:sldChg chg="modSp add mod modClrScheme chgLayout modNotesTx">
        <pc:chgData name="Petula Perdikoulias" userId="01e8081c-47c8-4b3a-a809-1906194bce15" providerId="ADAL" clId="{51F69E2F-9849-4CF0-B33C-1F5AF7ED8B0E}" dt="2024-04-02T15:02:57.924" v="242" actId="20577"/>
        <pc:sldMkLst>
          <pc:docMk/>
          <pc:sldMk cId="2305577402" sldId="264"/>
        </pc:sldMkLst>
        <pc:spChg chg="mod ord">
          <ac:chgData name="Petula Perdikoulias" userId="01e8081c-47c8-4b3a-a809-1906194bce15" providerId="ADAL" clId="{51F69E2F-9849-4CF0-B33C-1F5AF7ED8B0E}" dt="2024-04-02T15:01:38.439" v="219" actId="700"/>
          <ac:spMkLst>
            <pc:docMk/>
            <pc:sldMk cId="2305577402" sldId="264"/>
            <ac:spMk id="5" creationId="{99BA34BD-51DC-B4D3-9496-E4B0B0D9026C}"/>
          </ac:spMkLst>
        </pc:spChg>
        <pc:spChg chg="mod ord">
          <ac:chgData name="Petula Perdikoulias" userId="01e8081c-47c8-4b3a-a809-1906194bce15" providerId="ADAL" clId="{51F69E2F-9849-4CF0-B33C-1F5AF7ED8B0E}" dt="2024-04-02T15:02:57.924" v="242" actId="20577"/>
          <ac:spMkLst>
            <pc:docMk/>
            <pc:sldMk cId="2305577402" sldId="264"/>
            <ac:spMk id="6" creationId="{36F95932-92A0-2383-37F5-89C45DB76A4D}"/>
          </ac:spMkLst>
        </pc:spChg>
      </pc:sldChg>
      <pc:sldChg chg="modSp add mod modClrScheme chgLayout">
        <pc:chgData name="Petula Perdikoulias" userId="01e8081c-47c8-4b3a-a809-1906194bce15" providerId="ADAL" clId="{51F69E2F-9849-4CF0-B33C-1F5AF7ED8B0E}" dt="2024-04-02T15:02:11.330" v="225" actId="207"/>
        <pc:sldMkLst>
          <pc:docMk/>
          <pc:sldMk cId="607800869" sldId="265"/>
        </pc:sldMkLst>
        <pc:spChg chg="mod ord">
          <ac:chgData name="Petula Perdikoulias" userId="01e8081c-47c8-4b3a-a809-1906194bce15" providerId="ADAL" clId="{51F69E2F-9849-4CF0-B33C-1F5AF7ED8B0E}" dt="2024-04-02T15:01:58.620" v="223" actId="700"/>
          <ac:spMkLst>
            <pc:docMk/>
            <pc:sldMk cId="607800869" sldId="265"/>
            <ac:spMk id="5" creationId="{3B991174-822C-3ED6-6478-D26D5DE1CF2E}"/>
          </ac:spMkLst>
        </pc:spChg>
        <pc:spChg chg="mod ord">
          <ac:chgData name="Petula Perdikoulias" userId="01e8081c-47c8-4b3a-a809-1906194bce15" providerId="ADAL" clId="{51F69E2F-9849-4CF0-B33C-1F5AF7ED8B0E}" dt="2024-04-02T15:02:11.330" v="225" actId="207"/>
          <ac:spMkLst>
            <pc:docMk/>
            <pc:sldMk cId="607800869" sldId="265"/>
            <ac:spMk id="6" creationId="{84BBD403-858C-A3D3-C0E8-969F3E04AF49}"/>
          </ac:spMkLst>
        </pc:spChg>
      </pc:sldChg>
      <pc:sldMasterChg chg="addSp delSp modSp mod addSldLayout modSldLayout">
        <pc:chgData name="Petula Perdikoulias" userId="01e8081c-47c8-4b3a-a809-1906194bce15" providerId="ADAL" clId="{51F69E2F-9849-4CF0-B33C-1F5AF7ED8B0E}" dt="2024-04-02T14:51:37.258" v="84" actId="27028"/>
        <pc:sldMasterMkLst>
          <pc:docMk/>
          <pc:sldMasterMk cId="1089778267" sldId="2147483648"/>
        </pc:sldMasterMkLst>
        <pc:spChg chg="mod">
          <ac:chgData name="Petula Perdikoulias" userId="01e8081c-47c8-4b3a-a809-1906194bce15" providerId="ADAL" clId="{51F69E2F-9849-4CF0-B33C-1F5AF7ED8B0E}" dt="2024-04-02T13:50:03.225" v="9" actId="207"/>
          <ac:spMkLst>
            <pc:docMk/>
            <pc:sldMasterMk cId="1089778267" sldId="2147483648"/>
            <ac:spMk id="2" creationId="{4A77AD77-7655-CA2B-7756-FA30570F5317}"/>
          </ac:spMkLst>
        </pc:spChg>
        <pc:spChg chg="mod">
          <ac:chgData name="Petula Perdikoulias" userId="01e8081c-47c8-4b3a-a809-1906194bce15" providerId="ADAL" clId="{51F69E2F-9849-4CF0-B33C-1F5AF7ED8B0E}" dt="2024-04-02T13:53:36.688" v="18" actId="207"/>
          <ac:spMkLst>
            <pc:docMk/>
            <pc:sldMasterMk cId="1089778267" sldId="2147483648"/>
            <ac:spMk id="8" creationId="{D0EC9872-5289-D7E3-522F-45C4DC6C2BB4}"/>
          </ac:spMkLst>
        </pc:spChg>
        <pc:spChg chg="mod">
          <ac:chgData name="Petula Perdikoulias" userId="01e8081c-47c8-4b3a-a809-1906194bce15" providerId="ADAL" clId="{51F69E2F-9849-4CF0-B33C-1F5AF7ED8B0E}" dt="2024-04-02T13:53:30.705" v="17"/>
          <ac:spMkLst>
            <pc:docMk/>
            <pc:sldMasterMk cId="1089778267" sldId="2147483648"/>
            <ac:spMk id="9" creationId="{81E84D9F-5FA8-9BD9-DA4F-D4F48DCDB703}"/>
          </ac:spMkLst>
        </pc:spChg>
        <pc:spChg chg="mod">
          <ac:chgData name="Petula Perdikoulias" userId="01e8081c-47c8-4b3a-a809-1906194bce15" providerId="ADAL" clId="{51F69E2F-9849-4CF0-B33C-1F5AF7ED8B0E}" dt="2024-04-02T13:49:54.093" v="8"/>
          <ac:spMkLst>
            <pc:docMk/>
            <pc:sldMasterMk cId="1089778267" sldId="2147483648"/>
            <ac:spMk id="34" creationId="{D9F25249-2D81-A07F-C485-CFE88EB6A090}"/>
          </ac:spMkLst>
        </pc:spChg>
        <pc:spChg chg="mod">
          <ac:chgData name="Petula Perdikoulias" userId="01e8081c-47c8-4b3a-a809-1906194bce15" providerId="ADAL" clId="{51F69E2F-9849-4CF0-B33C-1F5AF7ED8B0E}" dt="2024-04-02T13:49:24.811" v="5" actId="207"/>
          <ac:spMkLst>
            <pc:docMk/>
            <pc:sldMasterMk cId="1089778267" sldId="2147483648"/>
            <ac:spMk id="43" creationId="{E75F6126-DFE3-4919-F446-E0F93CEFDEEF}"/>
          </ac:spMkLst>
        </pc:spChg>
        <pc:spChg chg="mod">
          <ac:chgData name="Petula Perdikoulias" userId="01e8081c-47c8-4b3a-a809-1906194bce15" providerId="ADAL" clId="{51F69E2F-9849-4CF0-B33C-1F5AF7ED8B0E}" dt="2024-04-02T13:49:22.503" v="4" actId="207"/>
          <ac:spMkLst>
            <pc:docMk/>
            <pc:sldMasterMk cId="1089778267" sldId="2147483648"/>
            <ac:spMk id="44" creationId="{E932C69C-8991-8E0C-58A5-D5BE595D2551}"/>
          </ac:spMkLst>
        </pc:spChg>
        <pc:spChg chg="mod">
          <ac:chgData name="Petula Perdikoulias" userId="01e8081c-47c8-4b3a-a809-1906194bce15" providerId="ADAL" clId="{51F69E2F-9849-4CF0-B33C-1F5AF7ED8B0E}" dt="2024-04-02T13:49:18.475" v="2" actId="207"/>
          <ac:spMkLst>
            <pc:docMk/>
            <pc:sldMasterMk cId="1089778267" sldId="2147483648"/>
            <ac:spMk id="46" creationId="{05AFD7F4-C5F5-4F08-19D1-3E5A7C05609B}"/>
          </ac:spMkLst>
        </pc:spChg>
        <pc:spChg chg="mod">
          <ac:chgData name="Petula Perdikoulias" userId="01e8081c-47c8-4b3a-a809-1906194bce15" providerId="ADAL" clId="{51F69E2F-9849-4CF0-B33C-1F5AF7ED8B0E}" dt="2024-04-02T13:49:15.915" v="1" actId="207"/>
          <ac:spMkLst>
            <pc:docMk/>
            <pc:sldMasterMk cId="1089778267" sldId="2147483648"/>
            <ac:spMk id="47" creationId="{A27E3594-4881-8C9A-60D3-3FF3D9C3FC94}"/>
          </ac:spMkLst>
        </pc:spChg>
        <pc:spChg chg="mod">
          <ac:chgData name="Petula Perdikoulias" userId="01e8081c-47c8-4b3a-a809-1906194bce15" providerId="ADAL" clId="{51F69E2F-9849-4CF0-B33C-1F5AF7ED8B0E}" dt="2024-04-02T13:49:27.230" v="6" actId="207"/>
          <ac:spMkLst>
            <pc:docMk/>
            <pc:sldMasterMk cId="1089778267" sldId="2147483648"/>
            <ac:spMk id="49" creationId="{403221D5-DD5C-DC4B-5574-95F0B376EEB6}"/>
          </ac:spMkLst>
        </pc:spChg>
        <pc:spChg chg="mod">
          <ac:chgData name="Petula Perdikoulias" userId="01e8081c-47c8-4b3a-a809-1906194bce15" providerId="ADAL" clId="{51F69E2F-9849-4CF0-B33C-1F5AF7ED8B0E}" dt="2024-04-02T13:49:27.230" v="6" actId="207"/>
          <ac:spMkLst>
            <pc:docMk/>
            <pc:sldMasterMk cId="1089778267" sldId="2147483648"/>
            <ac:spMk id="50" creationId="{C9FCD8EB-338D-ADEA-D773-B9C8B3B1CA98}"/>
          </ac:spMkLst>
        </pc:spChg>
        <pc:grpChg chg="add mod">
          <ac:chgData name="Petula Perdikoulias" userId="01e8081c-47c8-4b3a-a809-1906194bce15" providerId="ADAL" clId="{51F69E2F-9849-4CF0-B33C-1F5AF7ED8B0E}" dt="2024-04-02T13:53:30.705" v="17"/>
          <ac:grpSpMkLst>
            <pc:docMk/>
            <pc:sldMasterMk cId="1089778267" sldId="2147483648"/>
            <ac:grpSpMk id="7" creationId="{B0865C3F-6948-11B9-4D16-5BA1505CEF09}"/>
          </ac:grpSpMkLst>
        </pc:grpChg>
        <pc:grpChg chg="mod">
          <ac:chgData name="Petula Perdikoulias" userId="01e8081c-47c8-4b3a-a809-1906194bce15" providerId="ADAL" clId="{51F69E2F-9849-4CF0-B33C-1F5AF7ED8B0E}" dt="2024-04-02T13:49:22.503" v="4" actId="207"/>
          <ac:grpSpMkLst>
            <pc:docMk/>
            <pc:sldMasterMk cId="1089778267" sldId="2147483648"/>
            <ac:grpSpMk id="42" creationId="{04E6985B-128C-0BB6-B1E2-83843249A065}"/>
          </ac:grpSpMkLst>
        </pc:grpChg>
        <pc:grpChg chg="mod">
          <ac:chgData name="Petula Perdikoulias" userId="01e8081c-47c8-4b3a-a809-1906194bce15" providerId="ADAL" clId="{51F69E2F-9849-4CF0-B33C-1F5AF7ED8B0E}" dt="2024-04-02T13:49:15.915" v="1" actId="207"/>
          <ac:grpSpMkLst>
            <pc:docMk/>
            <pc:sldMasterMk cId="1089778267" sldId="2147483648"/>
            <ac:grpSpMk id="45" creationId="{477D148D-FFA0-C081-C397-ED669174D430}"/>
          </ac:grpSpMkLst>
        </pc:grpChg>
        <pc:grpChg chg="del mod">
          <ac:chgData name="Petula Perdikoulias" userId="01e8081c-47c8-4b3a-a809-1906194bce15" providerId="ADAL" clId="{51F69E2F-9849-4CF0-B33C-1F5AF7ED8B0E}" dt="2024-04-02T13:53:30.523" v="16" actId="478"/>
          <ac:grpSpMkLst>
            <pc:docMk/>
            <pc:sldMasterMk cId="1089778267" sldId="2147483648"/>
            <ac:grpSpMk id="48" creationId="{43A50E92-AE68-2F9D-2DD9-44E203921C0A}"/>
          </ac:grpSpMkLst>
        </pc:grpChg>
        <pc:sldLayoutChg chg="modSp">
          <pc:chgData name="Petula Perdikoulias" userId="01e8081c-47c8-4b3a-a809-1906194bce15" providerId="ADAL" clId="{51F69E2F-9849-4CF0-B33C-1F5AF7ED8B0E}" dt="2024-04-02T14:50:24.424" v="36" actId="20577"/>
          <pc:sldLayoutMkLst>
            <pc:docMk/>
            <pc:sldMasterMk cId="1089778267" sldId="2147483648"/>
            <pc:sldLayoutMk cId="515301998" sldId="2147483649"/>
          </pc:sldLayoutMkLst>
          <pc:spChg chg="mod">
            <ac:chgData name="Petula Perdikoulias" userId="01e8081c-47c8-4b3a-a809-1906194bce15" providerId="ADAL" clId="{51F69E2F-9849-4CF0-B33C-1F5AF7ED8B0E}" dt="2024-04-02T14:50:15.581" v="19" actId="121"/>
            <ac:spMkLst>
              <pc:docMk/>
              <pc:sldMasterMk cId="1089778267" sldId="2147483648"/>
              <pc:sldLayoutMk cId="515301998" sldId="2147483649"/>
              <ac:spMk id="2" creationId="{BA607E97-6C53-FD5B-2FA0-73761AD1EECC}"/>
            </ac:spMkLst>
          </pc:spChg>
          <pc:spChg chg="mod">
            <ac:chgData name="Petula Perdikoulias" userId="01e8081c-47c8-4b3a-a809-1906194bce15" providerId="ADAL" clId="{51F69E2F-9849-4CF0-B33C-1F5AF7ED8B0E}" dt="2024-04-02T14:50:24.424" v="36" actId="20577"/>
            <ac:spMkLst>
              <pc:docMk/>
              <pc:sldMasterMk cId="1089778267" sldId="2147483648"/>
              <pc:sldLayoutMk cId="515301998" sldId="2147483649"/>
              <ac:spMk id="3" creationId="{9C559D8B-0FA7-9619-AFF4-A807AACD5761}"/>
            </ac:spMkLst>
          </pc:spChg>
        </pc:sldLayoutChg>
        <pc:sldLayoutChg chg="add replId">
          <pc:chgData name="Petula Perdikoulias" userId="01e8081c-47c8-4b3a-a809-1906194bce15" providerId="ADAL" clId="{51F69E2F-9849-4CF0-B33C-1F5AF7ED8B0E}" dt="2024-04-02T14:51:37.258" v="84" actId="27028"/>
          <pc:sldLayoutMkLst>
            <pc:docMk/>
            <pc:sldMasterMk cId="1089778267" sldId="2147483648"/>
            <pc:sldLayoutMk cId="2868037235" sldId="2147483683"/>
          </pc:sldLayoutMkLst>
        </pc:sldLayoutChg>
      </pc:sldMasterChg>
      <pc:sldMasterChg chg="modSp mod">
        <pc:chgData name="Petula Perdikoulias" userId="01e8081c-47c8-4b3a-a809-1906194bce15" providerId="ADAL" clId="{51F69E2F-9849-4CF0-B33C-1F5AF7ED8B0E}" dt="2024-04-02T13:50:28.822" v="14" actId="207"/>
        <pc:sldMasterMkLst>
          <pc:docMk/>
          <pc:sldMasterMk cId="3355296994" sldId="2147483660"/>
        </pc:sldMasterMkLst>
        <pc:spChg chg="mod">
          <ac:chgData name="Petula Perdikoulias" userId="01e8081c-47c8-4b3a-a809-1906194bce15" providerId="ADAL" clId="{51F69E2F-9849-4CF0-B33C-1F5AF7ED8B0E}" dt="2024-04-02T13:50:28.822" v="14" actId="207"/>
          <ac:spMkLst>
            <pc:docMk/>
            <pc:sldMasterMk cId="3355296994" sldId="2147483660"/>
            <ac:spMk id="2" creationId="{5555BE47-8FBA-6242-07A2-7BF89F020286}"/>
          </ac:spMkLst>
        </pc:spChg>
        <pc:spChg chg="mod">
          <ac:chgData name="Petula Perdikoulias" userId="01e8081c-47c8-4b3a-a809-1906194bce15" providerId="ADAL" clId="{51F69E2F-9849-4CF0-B33C-1F5AF7ED8B0E}" dt="2024-04-02T13:50:24.844" v="13" actId="207"/>
          <ac:spMkLst>
            <pc:docMk/>
            <pc:sldMasterMk cId="3355296994" sldId="2147483660"/>
            <ac:spMk id="8" creationId="{21803569-104F-1230-3321-6AEA9273F8B7}"/>
          </ac:spMkLst>
        </pc:spChg>
      </pc:sldMasterChg>
      <pc:sldMasterChg chg="addSp delSp modSp mod">
        <pc:chgData name="Petula Perdikoulias" userId="01e8081c-47c8-4b3a-a809-1906194bce15" providerId="ADAL" clId="{51F69E2F-9849-4CF0-B33C-1F5AF7ED8B0E}" dt="2024-04-02T14:58:11.085" v="166" actId="478"/>
        <pc:sldMasterMkLst>
          <pc:docMk/>
          <pc:sldMasterMk cId="71029388" sldId="2147483672"/>
        </pc:sldMasterMkLst>
        <pc:spChg chg="mod">
          <ac:chgData name="Petula Perdikoulias" userId="01e8081c-47c8-4b3a-a809-1906194bce15" providerId="ADAL" clId="{51F69E2F-9849-4CF0-B33C-1F5AF7ED8B0E}" dt="2024-04-02T14:52:00.322" v="90" actId="14100"/>
          <ac:spMkLst>
            <pc:docMk/>
            <pc:sldMasterMk cId="71029388" sldId="2147483672"/>
            <ac:spMk id="3" creationId="{62A9CA99-28AC-9A56-DF7B-E9F3E0106914}"/>
          </ac:spMkLst>
        </pc:spChg>
        <pc:spChg chg="mod">
          <ac:chgData name="Petula Perdikoulias" userId="01e8081c-47c8-4b3a-a809-1906194bce15" providerId="ADAL" clId="{51F69E2F-9849-4CF0-B33C-1F5AF7ED8B0E}" dt="2024-04-02T13:50:37.563" v="15" actId="207"/>
          <ac:spMkLst>
            <pc:docMk/>
            <pc:sldMasterMk cId="71029388" sldId="2147483672"/>
            <ac:spMk id="8" creationId="{C4C5EA5A-CE7F-A0CC-F5CB-81D5BD3BA409}"/>
          </ac:spMkLst>
        </pc:spChg>
        <pc:spChg chg="mod">
          <ac:chgData name="Petula Perdikoulias" userId="01e8081c-47c8-4b3a-a809-1906194bce15" providerId="ADAL" clId="{51F69E2F-9849-4CF0-B33C-1F5AF7ED8B0E}" dt="2024-04-02T13:50:37.563" v="15" actId="207"/>
          <ac:spMkLst>
            <pc:docMk/>
            <pc:sldMasterMk cId="71029388" sldId="2147483672"/>
            <ac:spMk id="9" creationId="{9155D08C-E1EC-371A-72EB-91730D50D305}"/>
          </ac:spMkLst>
        </pc:spChg>
        <pc:spChg chg="mod topLvl">
          <ac:chgData name="Petula Perdikoulias" userId="01e8081c-47c8-4b3a-a809-1906194bce15" providerId="ADAL" clId="{51F69E2F-9849-4CF0-B33C-1F5AF7ED8B0E}" dt="2024-04-02T14:58:11.085" v="166" actId="478"/>
          <ac:spMkLst>
            <pc:docMk/>
            <pc:sldMasterMk cId="71029388" sldId="2147483672"/>
            <ac:spMk id="14" creationId="{82EB70D0-8334-6D0C-AF37-D8A3425D0757}"/>
          </ac:spMkLst>
        </pc:spChg>
        <pc:spChg chg="del mod topLvl">
          <ac:chgData name="Petula Perdikoulias" userId="01e8081c-47c8-4b3a-a809-1906194bce15" providerId="ADAL" clId="{51F69E2F-9849-4CF0-B33C-1F5AF7ED8B0E}" dt="2024-04-02T14:58:11.085" v="166" actId="478"/>
          <ac:spMkLst>
            <pc:docMk/>
            <pc:sldMasterMk cId="71029388" sldId="2147483672"/>
            <ac:spMk id="15" creationId="{2BC2CE13-6F85-F865-2E7F-D99D5E1068DC}"/>
          </ac:spMkLst>
        </pc:spChg>
        <pc:spChg chg="mod">
          <ac:chgData name="Petula Perdikoulias" userId="01e8081c-47c8-4b3a-a809-1906194bce15" providerId="ADAL" clId="{51F69E2F-9849-4CF0-B33C-1F5AF7ED8B0E}" dt="2024-04-02T14:56:46.155" v="134"/>
          <ac:spMkLst>
            <pc:docMk/>
            <pc:sldMasterMk cId="71029388" sldId="2147483672"/>
            <ac:spMk id="17" creationId="{B67AF7ED-47D0-7241-CD19-7EFFEA6F3675}"/>
          </ac:spMkLst>
        </pc:spChg>
        <pc:grpChg chg="del mod">
          <ac:chgData name="Petula Perdikoulias" userId="01e8081c-47c8-4b3a-a809-1906194bce15" providerId="ADAL" clId="{51F69E2F-9849-4CF0-B33C-1F5AF7ED8B0E}" dt="2024-04-02T14:56:45.083" v="133" actId="478"/>
          <ac:grpSpMkLst>
            <pc:docMk/>
            <pc:sldMasterMk cId="71029388" sldId="2147483672"/>
            <ac:grpSpMk id="7" creationId="{7C354C1F-69A5-8872-0774-187AC12EBB32}"/>
          </ac:grpSpMkLst>
        </pc:grpChg>
        <pc:grpChg chg="del mod">
          <ac:chgData name="Petula Perdikoulias" userId="01e8081c-47c8-4b3a-a809-1906194bce15" providerId="ADAL" clId="{51F69E2F-9849-4CF0-B33C-1F5AF7ED8B0E}" dt="2024-04-02T14:56:42.915" v="132" actId="478"/>
          <ac:grpSpMkLst>
            <pc:docMk/>
            <pc:sldMasterMk cId="71029388" sldId="2147483672"/>
            <ac:grpSpMk id="10" creationId="{1457C705-2819-9448-426E-18EF72FE298A}"/>
          </ac:grpSpMkLst>
        </pc:grpChg>
        <pc:grpChg chg="add del mod ord">
          <ac:chgData name="Petula Perdikoulias" userId="01e8081c-47c8-4b3a-a809-1906194bce15" providerId="ADAL" clId="{51F69E2F-9849-4CF0-B33C-1F5AF7ED8B0E}" dt="2024-04-02T14:58:11.085" v="166" actId="478"/>
          <ac:grpSpMkLst>
            <pc:docMk/>
            <pc:sldMasterMk cId="71029388" sldId="2147483672"/>
            <ac:grpSpMk id="13" creationId="{C348532A-8DAD-184B-FB86-B6D47332A49F}"/>
          </ac:grpSpMkLst>
        </pc:grpChg>
        <pc:grpChg chg="add mod ord">
          <ac:chgData name="Petula Perdikoulias" userId="01e8081c-47c8-4b3a-a809-1906194bce15" providerId="ADAL" clId="{51F69E2F-9849-4CF0-B33C-1F5AF7ED8B0E}" dt="2024-04-02T14:56:58.767" v="136" actId="171"/>
          <ac:grpSpMkLst>
            <pc:docMk/>
            <pc:sldMasterMk cId="71029388" sldId="2147483672"/>
            <ac:grpSpMk id="16" creationId="{05E852AA-B8B2-F940-F107-7296F8B76DEC}"/>
          </ac:grpSpMkLst>
        </pc:grpChg>
      </pc:sldMasterChg>
      <pc:sldMasterChg chg="add del addSldLayout delSldLayout">
        <pc:chgData name="Petula Perdikoulias" userId="01e8081c-47c8-4b3a-a809-1906194bce15" providerId="ADAL" clId="{51F69E2F-9849-4CF0-B33C-1F5AF7ED8B0E}" dt="2024-04-02T14:51:23.210" v="83" actId="27028"/>
        <pc:sldMasterMkLst>
          <pc:docMk/>
          <pc:sldMasterMk cId="71029388" sldId="2147483683"/>
        </pc:sldMasterMkLst>
        <pc:sldLayoutChg chg="add del">
          <pc:chgData name="Petula Perdikoulias" userId="01e8081c-47c8-4b3a-a809-1906194bce15" providerId="ADAL" clId="{51F69E2F-9849-4CF0-B33C-1F5AF7ED8B0E}" dt="2024-04-02T14:51:23.210" v="83" actId="27028"/>
          <pc:sldLayoutMkLst>
            <pc:docMk/>
            <pc:sldMasterMk cId="71029388" sldId="2147483683"/>
            <pc:sldLayoutMk cId="4010661310" sldId="2147483684"/>
          </pc:sldLayoutMkLst>
        </pc:sldLayoutChg>
        <pc:sldLayoutChg chg="add del">
          <pc:chgData name="Petula Perdikoulias" userId="01e8081c-47c8-4b3a-a809-1906194bce15" providerId="ADAL" clId="{51F69E2F-9849-4CF0-B33C-1F5AF7ED8B0E}" dt="2024-04-02T14:51:22.778" v="82" actId="27028"/>
          <pc:sldLayoutMkLst>
            <pc:docMk/>
            <pc:sldMasterMk cId="71029388" sldId="2147483683"/>
            <pc:sldLayoutMk cId="2018668529" sldId="2147483685"/>
          </pc:sldLayoutMkLst>
        </pc:sldLayoutChg>
      </pc:sldMasterChg>
      <pc:sldMasterChg chg="add del addSldLayout delSldLayout">
        <pc:chgData name="Petula Perdikoulias" userId="01e8081c-47c8-4b3a-a809-1906194bce15" providerId="ADAL" clId="{51F69E2F-9849-4CF0-B33C-1F5AF7ED8B0E}" dt="2024-04-02T14:53:43.897" v="101" actId="27028"/>
        <pc:sldMasterMkLst>
          <pc:docMk/>
          <pc:sldMasterMk cId="71029388" sldId="2147483684"/>
        </pc:sldMasterMkLst>
        <pc:sldLayoutChg chg="add del">
          <pc:chgData name="Petula Perdikoulias" userId="01e8081c-47c8-4b3a-a809-1906194bce15" providerId="ADAL" clId="{51F69E2F-9849-4CF0-B33C-1F5AF7ED8B0E}" dt="2024-04-02T14:53:43.897" v="101" actId="27028"/>
          <pc:sldLayoutMkLst>
            <pc:docMk/>
            <pc:sldMasterMk cId="71029388" sldId="2147483684"/>
            <pc:sldLayoutMk cId="2018668529" sldId="214748368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D5146-B3DE-4A8B-83A0-D511B26BD706}" type="datetimeFigureOut">
              <a:rPr lang="en-CA" smtClean="0"/>
              <a:t>2024-04-02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E05A26-8AEE-4764-A3FD-AD7D796D02AE}" type="slidenum">
              <a:rPr lang="en-CA" smtClean="0"/>
              <a:t>‹#›</a:t>
            </a:fld>
            <a:endParaRPr lang="en-CA"/>
          </a:p>
        </p:txBody>
      </p:sp>
    </p:spTree>
    <p:extLst>
      <p:ext uri="{BB962C8B-B14F-4D97-AF65-F5344CB8AC3E}">
        <p14:creationId xmlns:p14="http://schemas.microsoft.com/office/powerpoint/2010/main" val="46300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award is bestowed upon those managers who have provided distinguished service and/or made outstanding contributions to the club management profession.</a:t>
            </a:r>
          </a:p>
          <a:p>
            <a:endParaRPr lang="en-CA" dirty="0"/>
          </a:p>
        </p:txBody>
      </p:sp>
      <p:sp>
        <p:nvSpPr>
          <p:cNvPr id="4" name="Slide Number Placeholder 3"/>
          <p:cNvSpPr>
            <a:spLocks noGrp="1"/>
          </p:cNvSpPr>
          <p:nvPr>
            <p:ph type="sldNum" sz="quarter" idx="5"/>
          </p:nvPr>
        </p:nvSpPr>
        <p:spPr/>
        <p:txBody>
          <a:bodyPr/>
          <a:lstStyle/>
          <a:p>
            <a:fld id="{F3E05A26-8AEE-4764-A3FD-AD7D796D02AE}" type="slidenum">
              <a:rPr lang="en-CA" smtClean="0"/>
              <a:t>1</a:t>
            </a:fld>
            <a:endParaRPr lang="en-CA"/>
          </a:p>
        </p:txBody>
      </p:sp>
    </p:spTree>
    <p:extLst>
      <p:ext uri="{BB962C8B-B14F-4D97-AF65-F5344CB8AC3E}">
        <p14:creationId xmlns:p14="http://schemas.microsoft.com/office/powerpoint/2010/main" val="1229159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Describe how the nominee has provided distinguished service and/or has made outstanding contributions to the club management profession above and beyond those normally expected of a CMAC member.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Maximum 350 words. </a:t>
            </a:r>
          </a:p>
          <a:p>
            <a:endParaRPr lang="en-CA" dirty="0"/>
          </a:p>
        </p:txBody>
      </p:sp>
      <p:sp>
        <p:nvSpPr>
          <p:cNvPr id="4" name="Slide Number Placeholder 3"/>
          <p:cNvSpPr>
            <a:spLocks noGrp="1"/>
          </p:cNvSpPr>
          <p:nvPr>
            <p:ph type="sldNum" sz="quarter" idx="5"/>
          </p:nvPr>
        </p:nvSpPr>
        <p:spPr/>
        <p:txBody>
          <a:bodyPr/>
          <a:lstStyle/>
          <a:p>
            <a:fld id="{F3E05A26-8AEE-4764-A3FD-AD7D796D02AE}" type="slidenum">
              <a:rPr lang="en-CA" smtClean="0"/>
              <a:t>6</a:t>
            </a:fld>
            <a:endParaRPr lang="en-CA"/>
          </a:p>
        </p:txBody>
      </p:sp>
    </p:spTree>
    <p:extLst>
      <p:ext uri="{BB962C8B-B14F-4D97-AF65-F5344CB8AC3E}">
        <p14:creationId xmlns:p14="http://schemas.microsoft.com/office/powerpoint/2010/main" val="1687720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letters as 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7</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accent2"/>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hasCustomPrompt="1"/>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 / Job Title / Club Name</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6803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sv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6.jp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1">
              <a:duotone>
                <a:schemeClr val="accent2">
                  <a:shade val="45000"/>
                  <a:satMod val="135000"/>
                </a:schemeClr>
                <a:prstClr val="white"/>
              </a:duotone>
              <a:extLst>
                <a:ext uri="{96DAC541-7B7A-43D3-8B79-37D633B846F1}">
                  <asvg:svgBlip xmlns:asvg="http://schemas.microsoft.com/office/drawing/2016/SVG/main" r:embed="rId12"/>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2"/>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2"/>
            </a:solidFill>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5"/>
            <a:stretch>
              <a:fillRect/>
            </a:stretch>
          </a:blipFill>
        </p:spPr>
        <p:txBody>
          <a:bodyPr/>
          <a:lstStyle/>
          <a:p>
            <a:endParaRPr lang="en-CA"/>
          </a:p>
        </p:txBody>
      </p:sp>
      <p:grpSp>
        <p:nvGrpSpPr>
          <p:cNvPr id="7" name="Group 24">
            <a:extLst>
              <a:ext uri="{FF2B5EF4-FFF2-40B4-BE49-F238E27FC236}">
                <a16:creationId xmlns:a16="http://schemas.microsoft.com/office/drawing/2014/main" id="{B0865C3F-6948-11B9-4D16-5BA1505CEF09}"/>
              </a:ext>
            </a:extLst>
          </p:cNvPr>
          <p:cNvGrpSpPr/>
          <p:nvPr userDrawn="1"/>
        </p:nvGrpSpPr>
        <p:grpSpPr>
          <a:xfrm>
            <a:off x="4867133" y="5664054"/>
            <a:ext cx="365125" cy="365125"/>
            <a:chOff x="0" y="0"/>
            <a:chExt cx="812800" cy="812800"/>
          </a:xfrm>
        </p:grpSpPr>
        <p:sp>
          <p:nvSpPr>
            <p:cNvPr id="8" name="Freeform 25">
              <a:extLst>
                <a:ext uri="{FF2B5EF4-FFF2-40B4-BE49-F238E27FC236}">
                  <a16:creationId xmlns:a16="http://schemas.microsoft.com/office/drawing/2014/main" id="{D0EC9872-5289-D7E3-522F-45C4DC6C2BB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2"/>
            </a:solidFill>
          </p:spPr>
          <p:txBody>
            <a:bodyPr/>
            <a:lstStyle/>
            <a:p>
              <a:endParaRPr lang="en-CA"/>
            </a:p>
          </p:txBody>
        </p:sp>
        <p:sp>
          <p:nvSpPr>
            <p:cNvPr id="9" name="TextBox 26">
              <a:extLst>
                <a:ext uri="{FF2B5EF4-FFF2-40B4-BE49-F238E27FC236}">
                  <a16:creationId xmlns:a16="http://schemas.microsoft.com/office/drawing/2014/main" id="{81E84D9F-5FA8-9BD9-DA4F-D4F48DCDB703}"/>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 id="2147483683" r:id="rId9"/>
  </p:sldLayoutIdLst>
  <p:txStyles>
    <p:title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2">
                  <a:lumMod val="20000"/>
                  <a:lumOff val="80000"/>
                </a:schemeClr>
              </a:gs>
              <a:gs pos="46000">
                <a:schemeClr val="accent2"/>
              </a:gs>
              <a:gs pos="100000">
                <a:schemeClr val="accent2">
                  <a:lumMod val="50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sp>
        <p:nvSpPr>
          <p:cNvPr id="14" name="Freeform 12">
            <a:extLst>
              <a:ext uri="{FF2B5EF4-FFF2-40B4-BE49-F238E27FC236}">
                <a16:creationId xmlns:a16="http://schemas.microsoft.com/office/drawing/2014/main" id="{82EB70D0-8334-6D0C-AF37-D8A3425D0757}"/>
              </a:ext>
            </a:extLst>
          </p:cNvPr>
          <p:cNvSpPr/>
          <p:nvPr/>
        </p:nvSpPr>
        <p:spPr>
          <a:xfrm>
            <a:off x="3028335" y="479433"/>
            <a:ext cx="11941770" cy="1004516"/>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2">
                  <a:lumMod val="20000"/>
                  <a:lumOff val="80000"/>
                </a:schemeClr>
              </a:gs>
              <a:gs pos="54000">
                <a:schemeClr val="accent2"/>
              </a:gs>
              <a:gs pos="100000">
                <a:schemeClr val="accent2">
                  <a:lumMod val="50000"/>
                </a:schemeClr>
              </a:gs>
            </a:gsLst>
            <a:lin ang="10800000" scaled="1"/>
            <a:tileRect/>
          </a:gradFill>
        </p:spPr>
        <p:txBody>
          <a:bodyPr/>
          <a:lstStyle/>
          <a:p>
            <a:endParaRPr lang="en-CA" dirty="0"/>
          </a:p>
        </p:txBody>
      </p:sp>
      <p:grpSp>
        <p:nvGrpSpPr>
          <p:cNvPr id="16" name="Group 10">
            <a:extLst>
              <a:ext uri="{FF2B5EF4-FFF2-40B4-BE49-F238E27FC236}">
                <a16:creationId xmlns:a16="http://schemas.microsoft.com/office/drawing/2014/main" id="{05E852AA-B8B2-F940-F107-7296F8B76DEC}"/>
              </a:ext>
            </a:extLst>
          </p:cNvPr>
          <p:cNvGrpSpPr/>
          <p:nvPr userDrawn="1"/>
        </p:nvGrpSpPr>
        <p:grpSpPr>
          <a:xfrm>
            <a:off x="2224446" y="381444"/>
            <a:ext cx="1169977" cy="1169973"/>
            <a:chOff x="0" y="0"/>
            <a:chExt cx="6350000" cy="6349975"/>
          </a:xfrm>
          <a:solidFill>
            <a:srgbClr val="747880"/>
          </a:solidFill>
        </p:grpSpPr>
        <p:sp>
          <p:nvSpPr>
            <p:cNvPr id="17" name="Freeform 11">
              <a:extLst>
                <a:ext uri="{FF2B5EF4-FFF2-40B4-BE49-F238E27FC236}">
                  <a16:creationId xmlns:a16="http://schemas.microsoft.com/office/drawing/2014/main" id="{B67AF7ED-47D0-7241-CD19-7EFFEA6F3675}"/>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normAutofit fontScale="90000"/>
          </a:bodyPr>
          <a:lstStyle/>
          <a:p>
            <a:r>
              <a:rPr lang="en-US" dirty="0"/>
              <a:t>Honourary Life Membership Award</a:t>
            </a:r>
            <a:endParaRPr lang="en-CA" dirty="0"/>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87100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BB2CA919-E9C6-200D-431E-18EBF46E0D12}"/>
              </a:ext>
            </a:extLst>
          </p:cNvPr>
          <p:cNvSpPr>
            <a:spLocks noGrp="1"/>
          </p:cNvSpPr>
          <p:nvPr>
            <p:ph type="pic" idx="1"/>
          </p:nvPr>
        </p:nvSpPr>
        <p:spPr/>
        <p:txBody>
          <a:bodyPr/>
          <a:lstStyle/>
          <a:p>
            <a:endParaRPr lang="en-CA"/>
          </a:p>
        </p:txBody>
      </p:sp>
      <p:sp>
        <p:nvSpPr>
          <p:cNvPr id="6" name="Text Placeholder 5">
            <a:extLst>
              <a:ext uri="{FF2B5EF4-FFF2-40B4-BE49-F238E27FC236}">
                <a16:creationId xmlns:a16="http://schemas.microsoft.com/office/drawing/2014/main" id="{0C2A1BE5-F197-A8F2-7BE8-32E222AD9F5E}"/>
              </a:ext>
            </a:extLst>
          </p:cNvPr>
          <p:cNvSpPr>
            <a:spLocks noGrp="1"/>
          </p:cNvSpPr>
          <p:nvPr>
            <p:ph type="body" sz="half" idx="2"/>
          </p:nvPr>
        </p:nvSpPr>
        <p:spPr/>
        <p:txBody>
          <a:bodyPr>
            <a:normAutofit/>
          </a:bodyPr>
          <a:lstStyle/>
          <a:p>
            <a:r>
              <a:rPr lang="en-US" sz="2400" b="1" dirty="0"/>
              <a:t>Name: </a:t>
            </a:r>
          </a:p>
          <a:p>
            <a:endParaRPr lang="en-US" sz="2400" b="1" dirty="0"/>
          </a:p>
          <a:p>
            <a:r>
              <a:rPr lang="en-US" sz="2400" b="1" dirty="0"/>
              <a:t>Job Title: </a:t>
            </a:r>
          </a:p>
          <a:p>
            <a:endParaRPr lang="en-US" sz="2400" b="1" dirty="0"/>
          </a:p>
          <a:p>
            <a:r>
              <a:rPr lang="en-US" sz="2400" b="1" dirty="0"/>
              <a:t>Club: </a:t>
            </a:r>
          </a:p>
          <a:p>
            <a:endParaRPr lang="en-US" sz="2400" b="1" dirty="0"/>
          </a:p>
          <a:p>
            <a:r>
              <a:rPr lang="en-US" sz="2400" b="1" dirty="0"/>
              <a:t>Phone:</a:t>
            </a:r>
          </a:p>
          <a:p>
            <a:r>
              <a:rPr lang="en-US" sz="2400" b="1" dirty="0"/>
              <a:t>Email:</a:t>
            </a:r>
          </a:p>
        </p:txBody>
      </p:sp>
      <p:sp>
        <p:nvSpPr>
          <p:cNvPr id="4" name="Title 3">
            <a:extLst>
              <a:ext uri="{FF2B5EF4-FFF2-40B4-BE49-F238E27FC236}">
                <a16:creationId xmlns:a16="http://schemas.microsoft.com/office/drawing/2014/main" id="{D446B1D1-6683-28CB-91AA-C9793ABF3A39}"/>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1927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6D89D3-D3DC-EC98-EA46-0EDA17E5C07D}"/>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44893A33-0FC4-0CD8-4DFE-94B4A5E1C14B}"/>
              </a:ext>
            </a:extLst>
          </p:cNvPr>
          <p:cNvSpPr>
            <a:spLocks noGrp="1"/>
          </p:cNvSpPr>
          <p:nvPr>
            <p:ph idx="1"/>
          </p:nvPr>
        </p:nvSpPr>
        <p:spPr/>
        <p:txBody>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658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2181858696"/>
              </p:ext>
            </p:extLst>
          </p:nvPr>
        </p:nvGraphicFramePr>
        <p:xfrm>
          <a:off x="3019648" y="1780099"/>
          <a:ext cx="8626252" cy="3604361"/>
        </p:xfrm>
        <a:graphic>
          <a:graphicData uri="http://schemas.openxmlformats.org/drawingml/2006/table">
            <a:tbl>
              <a:tblPr firstRow="1" bandRow="1">
                <a:tableStyleId>{72833802-FEF1-4C79-8D5D-14CF1EAF98D9}</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been a professional member in  </a:t>
                      </a:r>
                    </a:p>
                    <a:p>
                      <a:r>
                        <a:rPr lang="en-CA" sz="1800" kern="1200" dirty="0">
                          <a:solidFill>
                            <a:schemeClr val="tx1"/>
                          </a:solidFill>
                          <a:effectLst/>
                          <a:latin typeface="+mn-lt"/>
                          <a:ea typeface="+mn-ea"/>
                          <a:cs typeface="+mn-cs"/>
                        </a:rPr>
                        <a:t>good standing of CMAC for a minimum of 20 years. </a:t>
                      </a:r>
                    </a:p>
                  </a:txBody>
                  <a:tcPr anchor="ctr"/>
                </a:tc>
                <a:extLst>
                  <a:ext uri="{0D108BD9-81ED-4DB2-BD59-A6C34878D82A}">
                    <a16:rowId xmlns:a16="http://schemas.microsoft.com/office/drawing/2014/main" val="850508126"/>
                  </a:ext>
                </a:extLst>
              </a:tr>
              <a:tr h="824551">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continues to be active in a CMAC branch. </a:t>
                      </a:r>
                    </a:p>
                  </a:txBody>
                  <a:tcPr anchor="ctr"/>
                </a:tc>
                <a:extLst>
                  <a:ext uri="{0D108BD9-81ED-4DB2-BD59-A6C34878D82A}">
                    <a16:rowId xmlns:a16="http://schemas.microsoft.com/office/drawing/2014/main" val="479393544"/>
                  </a:ext>
                </a:extLst>
              </a:tr>
              <a:tr h="934563">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obtained either the Fellow of Professional Club Management (FPCM) designation or the Certified Club Manager (CCM) designation. </a:t>
                      </a:r>
                    </a:p>
                    <a:p>
                      <a:r>
                        <a:rPr lang="en-CA" sz="1800" kern="1200" dirty="0">
                          <a:solidFill>
                            <a:schemeClr val="tx1"/>
                          </a:solidFill>
                          <a:effectLst/>
                          <a:latin typeface="+mn-lt"/>
                          <a:ea typeface="+mn-ea"/>
                          <a:cs typeface="+mn-cs"/>
                        </a:rPr>
                        <a:t>Which one? __________________________________</a:t>
                      </a:r>
                    </a:p>
                  </a:txBody>
                  <a:tcPr anchor="ctr"/>
                </a:tc>
                <a:extLst>
                  <a:ext uri="{0D108BD9-81ED-4DB2-BD59-A6C34878D82A}">
                    <a16:rowId xmlns:a16="http://schemas.microsoft.com/office/drawing/2014/main" val="3273292499"/>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675970"/>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594561"/>
            <a:ext cx="5227982" cy="1077218"/>
          </a:xfrm>
          <a:prstGeom prst="rect">
            <a:avLst/>
          </a:prstGeom>
          <a:solidFill>
            <a:schemeClr val="accent2"/>
          </a:solidFill>
          <a:ln>
            <a:solidFill>
              <a:schemeClr val="accent1"/>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46469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 </a:t>
            </a:r>
            <a:r>
              <a:rPr lang="en-US" sz="2400" i="1" dirty="0"/>
              <a:t>Cont’d</a:t>
            </a:r>
            <a:endParaRPr lang="en-CA" i="1"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1196257206"/>
              </p:ext>
            </p:extLst>
          </p:nvPr>
        </p:nvGraphicFramePr>
        <p:xfrm>
          <a:off x="3019648" y="2153044"/>
          <a:ext cx="8626252" cy="2551912"/>
        </p:xfrm>
        <a:graphic>
          <a:graphicData uri="http://schemas.openxmlformats.org/drawingml/2006/table">
            <a:tbl>
              <a:tblPr firstRow="1" bandRow="1">
                <a:tableStyleId>{72833802-FEF1-4C79-8D5D-14CF1EAF98D9}</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served CMAC at the National </a:t>
                      </a:r>
                    </a:p>
                    <a:p>
                      <a:r>
                        <a:rPr lang="en-CA" sz="1800" kern="1200" dirty="0">
                          <a:solidFill>
                            <a:schemeClr val="tx1"/>
                          </a:solidFill>
                          <a:effectLst/>
                          <a:latin typeface="+mn-lt"/>
                          <a:ea typeface="+mn-ea"/>
                          <a:cs typeface="+mn-cs"/>
                        </a:rPr>
                        <a:t>Board or National Committee level.</a:t>
                      </a:r>
                    </a:p>
                    <a:p>
                      <a:r>
                        <a:rPr lang="en-CA" sz="1800" kern="1200" dirty="0">
                          <a:solidFill>
                            <a:schemeClr val="tx1"/>
                          </a:solidFill>
                          <a:effectLst/>
                          <a:latin typeface="+mn-lt"/>
                          <a:ea typeface="+mn-ea"/>
                          <a:cs typeface="+mn-cs"/>
                        </a:rPr>
                        <a:t>Which one? ___________________________________</a:t>
                      </a:r>
                    </a:p>
                  </a:txBody>
                  <a:tcPr anchor="ctr"/>
                </a:tc>
                <a:extLst>
                  <a:ext uri="{0D108BD9-81ED-4DB2-BD59-A6C34878D82A}">
                    <a16:rowId xmlns:a16="http://schemas.microsoft.com/office/drawing/2014/main" val="850508126"/>
                  </a:ext>
                </a:extLst>
              </a:tr>
              <a:tr h="824551">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been recommended by a CMAC </a:t>
                      </a:r>
                    </a:p>
                    <a:p>
                      <a:r>
                        <a:rPr lang="en-CA" sz="1800" kern="1200" dirty="0">
                          <a:solidFill>
                            <a:schemeClr val="tx1"/>
                          </a:solidFill>
                          <a:effectLst/>
                          <a:latin typeface="+mn-lt"/>
                          <a:ea typeface="+mn-ea"/>
                          <a:cs typeface="+mn-cs"/>
                        </a:rPr>
                        <a:t>Branch Board. </a:t>
                      </a:r>
                    </a:p>
                    <a:p>
                      <a:r>
                        <a:rPr lang="en-CA" sz="1800" kern="1200" dirty="0">
                          <a:solidFill>
                            <a:schemeClr val="tx1"/>
                          </a:solidFill>
                          <a:effectLst/>
                          <a:latin typeface="+mn-lt"/>
                          <a:ea typeface="+mn-ea"/>
                          <a:cs typeface="+mn-cs"/>
                        </a:rPr>
                        <a:t>Which one? ___________________________________</a:t>
                      </a:r>
                    </a:p>
                  </a:txBody>
                  <a:tcPr anchor="ctr"/>
                </a:tc>
                <a:extLst>
                  <a:ext uri="{0D108BD9-81ED-4DB2-BD59-A6C34878D82A}">
                    <a16:rowId xmlns:a16="http://schemas.microsoft.com/office/drawing/2014/main" val="479393544"/>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675970"/>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594561"/>
            <a:ext cx="5227982" cy="1077218"/>
          </a:xfrm>
          <a:prstGeom prst="rect">
            <a:avLst/>
          </a:prstGeom>
          <a:solidFill>
            <a:schemeClr val="accent2"/>
          </a:solidFill>
          <a:ln>
            <a:solidFill>
              <a:schemeClr val="accent1"/>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665426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13D351-596F-5542-4EEC-569D5EBADFFF}"/>
              </a:ext>
            </a:extLst>
          </p:cNvPr>
          <p:cNvSpPr>
            <a:spLocks noGrp="1"/>
          </p:cNvSpPr>
          <p:nvPr>
            <p:ph type="title"/>
          </p:nvPr>
        </p:nvSpPr>
        <p:spPr/>
        <p:txBody>
          <a:bodyPr>
            <a:normAutofit/>
          </a:bodyPr>
          <a:lstStyle/>
          <a:p>
            <a:r>
              <a:rPr lang="en-CA" sz="3600" dirty="0"/>
              <a:t>Distinguished Service and Outstanding Contributions </a:t>
            </a:r>
          </a:p>
        </p:txBody>
      </p:sp>
      <p:sp>
        <p:nvSpPr>
          <p:cNvPr id="6" name="Content Placeholder 5">
            <a:extLst>
              <a:ext uri="{FF2B5EF4-FFF2-40B4-BE49-F238E27FC236}">
                <a16:creationId xmlns:a16="http://schemas.microsoft.com/office/drawing/2014/main" id="{D72B2CF1-2494-86B6-19A5-B432FEEC5023}"/>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41057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fontScale="92500" lnSpcReduction="10000"/>
          </a:bodyPr>
          <a:lstStyle/>
          <a:p>
            <a:pPr>
              <a:buFont typeface="Courier New" panose="02070309020205020404" pitchFamily="49" charset="0"/>
              <a:buChar char="o"/>
            </a:pPr>
            <a:r>
              <a:rPr lang="en-CA" dirty="0"/>
              <a:t> A minimum of </a:t>
            </a:r>
            <a:r>
              <a:rPr lang="en-CA" b="1" i="1" u="sng" dirty="0"/>
              <a:t>three (3)</a:t>
            </a:r>
            <a:r>
              <a:rPr lang="en-CA" dirty="0"/>
              <a:t> letters of support (including one from the branch) indicating that the nominee has widespread respect of their peers in the club management profession. </a:t>
            </a:r>
          </a:p>
          <a:p>
            <a:pPr lvl="1">
              <a:buFont typeface="Courier New" panose="02070309020205020404" pitchFamily="49" charset="0"/>
              <a:buChar char="o"/>
            </a:pPr>
            <a:r>
              <a:rPr lang="en-CA" dirty="0"/>
              <a:t>The letters should be one page each and provide specific examples of the contributions of the nominee regarding the criteria outlined above and describe the relationship between the letter writer and the nominee. </a:t>
            </a:r>
          </a:p>
          <a:p>
            <a:pPr>
              <a:buFont typeface="Courier New" panose="02070309020205020404" pitchFamily="49" charset="0"/>
              <a:buChar char="o"/>
            </a:pPr>
            <a:r>
              <a:rPr lang="en-CA" dirty="0"/>
              <a:t> A photograph of the nominee in high-resolution (400 MB) jpg format.</a:t>
            </a:r>
          </a:p>
        </p:txBody>
      </p:sp>
    </p:spTree>
    <p:extLst>
      <p:ext uri="{BB962C8B-B14F-4D97-AF65-F5344CB8AC3E}">
        <p14:creationId xmlns:p14="http://schemas.microsoft.com/office/powerpoint/2010/main" val="230557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2"/>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2"/>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2.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customXml/itemProps3.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TotalTime>
  <Words>440</Words>
  <Application>Microsoft Office PowerPoint</Application>
  <PresentationFormat>Widescreen</PresentationFormat>
  <Paragraphs>57</Paragraphs>
  <Slides>8</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Aptos</vt:lpstr>
      <vt:lpstr>Arial</vt:lpstr>
      <vt:lpstr>Courier New</vt:lpstr>
      <vt:lpstr>Office Theme</vt:lpstr>
      <vt:lpstr>Custom Design</vt:lpstr>
      <vt:lpstr>1_Custom Design</vt:lpstr>
      <vt:lpstr>Honourary Life Membership Award</vt:lpstr>
      <vt:lpstr>Nominee Information</vt:lpstr>
      <vt:lpstr>Nominator Information</vt:lpstr>
      <vt:lpstr>Basic Criteria</vt:lpstr>
      <vt:lpstr>Basic Criteria Cont’d</vt:lpstr>
      <vt:lpstr>Distinguished Service and Outstanding Contributions </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Petula Perdikoulias</cp:lastModifiedBy>
  <cp:revision>3</cp:revision>
  <dcterms:created xsi:type="dcterms:W3CDTF">2024-03-28T19:14:33Z</dcterms:created>
  <dcterms:modified xsi:type="dcterms:W3CDTF">2024-04-02T15:03:00Z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