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notesMasterIdLst>
    <p:notesMasterId r:id="rId15"/>
  </p:notesMasterIdLst>
  <p:sldIdLst>
    <p:sldId id="256" r:id="rId7"/>
    <p:sldId id="257" r:id="rId8"/>
    <p:sldId id="258" r:id="rId9"/>
    <p:sldId id="259" r:id="rId10"/>
    <p:sldId id="260" r:id="rId11"/>
    <p:sldId id="261" r:id="rId12"/>
    <p:sldId id="26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A2FE5D-94F0-4B76-A39B-2CFB9C97900C}" v="24" dt="2024-04-02T17:29:51.273"/>
  </p1510:revLst>
</p1510:revInfo>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3" autoAdjust="0"/>
    <p:restoredTop sz="82591" autoAdjust="0"/>
  </p:normalViewPr>
  <p:slideViewPr>
    <p:cSldViewPr snapToGrid="0">
      <p:cViewPr varScale="1">
        <p:scale>
          <a:sx n="55" d="100"/>
          <a:sy n="55"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ula Perdikoulias" userId="01e8081c-47c8-4b3a-a809-1906194bce15" providerId="ADAL" clId="{58A2FE5D-94F0-4B76-A39B-2CFB9C97900C}"/>
    <pc:docChg chg="undo custSel addSld delSld modSld modMainMaster">
      <pc:chgData name="Petula Perdikoulias" userId="01e8081c-47c8-4b3a-a809-1906194bce15" providerId="ADAL" clId="{58A2FE5D-94F0-4B76-A39B-2CFB9C97900C}" dt="2024-04-02T17:31:53.299" v="110" actId="20577"/>
      <pc:docMkLst>
        <pc:docMk/>
      </pc:docMkLst>
      <pc:sldChg chg="modSp mod modNotesTx">
        <pc:chgData name="Petula Perdikoulias" userId="01e8081c-47c8-4b3a-a809-1906194bce15" providerId="ADAL" clId="{58A2FE5D-94F0-4B76-A39B-2CFB9C97900C}" dt="2024-04-02T17:14:40.746" v="52"/>
        <pc:sldMkLst>
          <pc:docMk/>
          <pc:sldMk cId="2871000334" sldId="256"/>
        </pc:sldMkLst>
        <pc:spChg chg="mod">
          <ac:chgData name="Petula Perdikoulias" userId="01e8081c-47c8-4b3a-a809-1906194bce15" providerId="ADAL" clId="{58A2FE5D-94F0-4B76-A39B-2CFB9C97900C}" dt="2024-04-02T17:13:54.934" v="51" actId="20577"/>
          <ac:spMkLst>
            <pc:docMk/>
            <pc:sldMk cId="2871000334" sldId="256"/>
            <ac:spMk id="2" creationId="{A58D3D93-0F1E-6089-5151-BFF6EB8ADFD4}"/>
          </ac:spMkLst>
        </pc:spChg>
      </pc:sldChg>
      <pc:sldChg chg="addSp modSp add mod modClrScheme chgLayout">
        <pc:chgData name="Petula Perdikoulias" userId="01e8081c-47c8-4b3a-a809-1906194bce15" providerId="ADAL" clId="{58A2FE5D-94F0-4B76-A39B-2CFB9C97900C}" dt="2024-04-02T17:15:37.041" v="61" actId="27636"/>
        <pc:sldMkLst>
          <pc:docMk/>
          <pc:sldMk cId="226580220" sldId="257"/>
        </pc:sldMkLst>
        <pc:spChg chg="add mod ord">
          <ac:chgData name="Petula Perdikoulias" userId="01e8081c-47c8-4b3a-a809-1906194bce15" providerId="ADAL" clId="{58A2FE5D-94F0-4B76-A39B-2CFB9C97900C}" dt="2024-04-02T17:15:31.588" v="57" actId="700"/>
          <ac:spMkLst>
            <pc:docMk/>
            <pc:sldMk cId="226580220" sldId="257"/>
            <ac:spMk id="2" creationId="{7E0F499C-B8A1-8FB9-E82B-019959D3A1B5}"/>
          </ac:spMkLst>
        </pc:spChg>
        <pc:spChg chg="mod ord">
          <ac:chgData name="Petula Perdikoulias" userId="01e8081c-47c8-4b3a-a809-1906194bce15" providerId="ADAL" clId="{58A2FE5D-94F0-4B76-A39B-2CFB9C97900C}" dt="2024-04-02T17:15:31.588" v="57" actId="700"/>
          <ac:spMkLst>
            <pc:docMk/>
            <pc:sldMk cId="226580220" sldId="257"/>
            <ac:spMk id="5" creationId="{656D89D3-D3DC-EC98-EA46-0EDA17E5C07D}"/>
          </ac:spMkLst>
        </pc:spChg>
        <pc:spChg chg="mod ord">
          <ac:chgData name="Petula Perdikoulias" userId="01e8081c-47c8-4b3a-a809-1906194bce15" providerId="ADAL" clId="{58A2FE5D-94F0-4B76-A39B-2CFB9C97900C}" dt="2024-04-02T17:15:37.041" v="61" actId="27636"/>
          <ac:spMkLst>
            <pc:docMk/>
            <pc:sldMk cId="226580220" sldId="257"/>
            <ac:spMk id="6" creationId="{44893A33-0FC4-0CD8-4DFE-94B4A5E1C14B}"/>
          </ac:spMkLst>
        </pc:spChg>
      </pc:sldChg>
      <pc:sldChg chg="del">
        <pc:chgData name="Petula Perdikoulias" userId="01e8081c-47c8-4b3a-a809-1906194bce15" providerId="ADAL" clId="{58A2FE5D-94F0-4B76-A39B-2CFB9C97900C}" dt="2024-04-02T17:14:44.094" v="53" actId="47"/>
        <pc:sldMkLst>
          <pc:docMk/>
          <pc:sldMk cId="2443413719" sldId="257"/>
        </pc:sldMkLst>
      </pc:sldChg>
      <pc:sldChg chg="add">
        <pc:chgData name="Petula Perdikoulias" userId="01e8081c-47c8-4b3a-a809-1906194bce15" providerId="ADAL" clId="{58A2FE5D-94F0-4B76-A39B-2CFB9C97900C}" dt="2024-04-02T17:15:54.020" v="63"/>
        <pc:sldMkLst>
          <pc:docMk/>
          <pc:sldMk cId="3166881799" sldId="258"/>
        </pc:sldMkLst>
      </pc:sldChg>
      <pc:sldChg chg="modSp add mod">
        <pc:chgData name="Petula Perdikoulias" userId="01e8081c-47c8-4b3a-a809-1906194bce15" providerId="ADAL" clId="{58A2FE5D-94F0-4B76-A39B-2CFB9C97900C}" dt="2024-04-02T17:29:32.527" v="91" actId="6549"/>
        <pc:sldMkLst>
          <pc:docMk/>
          <pc:sldMk cId="3464693945" sldId="259"/>
        </pc:sldMkLst>
        <pc:spChg chg="mod">
          <ac:chgData name="Petula Perdikoulias" userId="01e8081c-47c8-4b3a-a809-1906194bce15" providerId="ADAL" clId="{58A2FE5D-94F0-4B76-A39B-2CFB9C97900C}" dt="2024-04-02T17:17:18.390" v="82" actId="208"/>
          <ac:spMkLst>
            <pc:docMk/>
            <pc:sldMk cId="3464693945" sldId="259"/>
            <ac:spMk id="12" creationId="{449B2BDF-9925-CAFF-4627-AA2226370AD9}"/>
          </ac:spMkLst>
        </pc:spChg>
        <pc:graphicFrameChg chg="mod modGraphic">
          <ac:chgData name="Petula Perdikoulias" userId="01e8081c-47c8-4b3a-a809-1906194bce15" providerId="ADAL" clId="{58A2FE5D-94F0-4B76-A39B-2CFB9C97900C}" dt="2024-04-02T17:29:32.527" v="91" actId="6549"/>
          <ac:graphicFrameMkLst>
            <pc:docMk/>
            <pc:sldMk cId="3464693945" sldId="259"/>
            <ac:graphicFrameMk id="7" creationId="{41E6BF9D-5FB3-6C89-EEC7-8C91F277D55F}"/>
          </ac:graphicFrameMkLst>
        </pc:graphicFrameChg>
      </pc:sldChg>
      <pc:sldChg chg="modSp add mod">
        <pc:chgData name="Petula Perdikoulias" userId="01e8081c-47c8-4b3a-a809-1906194bce15" providerId="ADAL" clId="{58A2FE5D-94F0-4B76-A39B-2CFB9C97900C}" dt="2024-04-02T17:29:59.712" v="93" actId="2165"/>
        <pc:sldMkLst>
          <pc:docMk/>
          <pc:sldMk cId="3665426630" sldId="260"/>
        </pc:sldMkLst>
        <pc:spChg chg="mod">
          <ac:chgData name="Petula Perdikoulias" userId="01e8081c-47c8-4b3a-a809-1906194bce15" providerId="ADAL" clId="{58A2FE5D-94F0-4B76-A39B-2CFB9C97900C}" dt="2024-04-02T17:17:24.187" v="84" actId="208"/>
          <ac:spMkLst>
            <pc:docMk/>
            <pc:sldMk cId="3665426630" sldId="260"/>
            <ac:spMk id="12" creationId="{449B2BDF-9925-CAFF-4627-AA2226370AD9}"/>
          </ac:spMkLst>
        </pc:spChg>
        <pc:graphicFrameChg chg="mod modGraphic">
          <ac:chgData name="Petula Perdikoulias" userId="01e8081c-47c8-4b3a-a809-1906194bce15" providerId="ADAL" clId="{58A2FE5D-94F0-4B76-A39B-2CFB9C97900C}" dt="2024-04-02T17:29:59.712" v="93" actId="2165"/>
          <ac:graphicFrameMkLst>
            <pc:docMk/>
            <pc:sldMk cId="3665426630" sldId="260"/>
            <ac:graphicFrameMk id="7" creationId="{41E6BF9D-5FB3-6C89-EEC7-8C91F277D55F}"/>
          </ac:graphicFrameMkLst>
        </pc:graphicFrameChg>
      </pc:sldChg>
      <pc:sldChg chg="add modNotesTx">
        <pc:chgData name="Petula Perdikoulias" userId="01e8081c-47c8-4b3a-a809-1906194bce15" providerId="ADAL" clId="{58A2FE5D-94F0-4B76-A39B-2CFB9C97900C}" dt="2024-04-02T17:31:03.398" v="94"/>
        <pc:sldMkLst>
          <pc:docMk/>
          <pc:sldMk cId="3410579260" sldId="261"/>
        </pc:sldMkLst>
      </pc:sldChg>
      <pc:sldChg chg="modSp add mod modClrScheme chgLayout">
        <pc:chgData name="Petula Perdikoulias" userId="01e8081c-47c8-4b3a-a809-1906194bce15" providerId="ADAL" clId="{58A2FE5D-94F0-4B76-A39B-2CFB9C97900C}" dt="2024-04-02T17:31:53.299" v="110" actId="20577"/>
        <pc:sldMkLst>
          <pc:docMk/>
          <pc:sldMk cId="2305577402" sldId="262"/>
        </pc:sldMkLst>
        <pc:spChg chg="mod ord">
          <ac:chgData name="Petula Perdikoulias" userId="01e8081c-47c8-4b3a-a809-1906194bce15" providerId="ADAL" clId="{58A2FE5D-94F0-4B76-A39B-2CFB9C97900C}" dt="2024-04-02T17:16:48.123" v="78" actId="700"/>
          <ac:spMkLst>
            <pc:docMk/>
            <pc:sldMk cId="2305577402" sldId="262"/>
            <ac:spMk id="5" creationId="{99BA34BD-51DC-B4D3-9496-E4B0B0D9026C}"/>
          </ac:spMkLst>
        </pc:spChg>
        <pc:spChg chg="mod ord">
          <ac:chgData name="Petula Perdikoulias" userId="01e8081c-47c8-4b3a-a809-1906194bce15" providerId="ADAL" clId="{58A2FE5D-94F0-4B76-A39B-2CFB9C97900C}" dt="2024-04-02T17:31:53.299" v="110" actId="20577"/>
          <ac:spMkLst>
            <pc:docMk/>
            <pc:sldMk cId="2305577402" sldId="262"/>
            <ac:spMk id="6" creationId="{36F95932-92A0-2383-37F5-89C45DB76A4D}"/>
          </ac:spMkLst>
        </pc:spChg>
      </pc:sldChg>
      <pc:sldChg chg="modSp add mod modClrScheme chgLayout">
        <pc:chgData name="Petula Perdikoulias" userId="01e8081c-47c8-4b3a-a809-1906194bce15" providerId="ADAL" clId="{58A2FE5D-94F0-4B76-A39B-2CFB9C97900C}" dt="2024-04-02T17:17:43.325" v="85" actId="207"/>
        <pc:sldMkLst>
          <pc:docMk/>
          <pc:sldMk cId="607800869" sldId="263"/>
        </pc:sldMkLst>
        <pc:spChg chg="mod ord">
          <ac:chgData name="Petula Perdikoulias" userId="01e8081c-47c8-4b3a-a809-1906194bce15" providerId="ADAL" clId="{58A2FE5D-94F0-4B76-A39B-2CFB9C97900C}" dt="2024-04-02T17:16:43.404" v="77" actId="700"/>
          <ac:spMkLst>
            <pc:docMk/>
            <pc:sldMk cId="607800869" sldId="263"/>
            <ac:spMk id="5" creationId="{3B991174-822C-3ED6-6478-D26D5DE1CF2E}"/>
          </ac:spMkLst>
        </pc:spChg>
        <pc:spChg chg="mod ord">
          <ac:chgData name="Petula Perdikoulias" userId="01e8081c-47c8-4b3a-a809-1906194bce15" providerId="ADAL" clId="{58A2FE5D-94F0-4B76-A39B-2CFB9C97900C}" dt="2024-04-02T17:17:43.325" v="85" actId="207"/>
          <ac:spMkLst>
            <pc:docMk/>
            <pc:sldMk cId="607800869" sldId="263"/>
            <ac:spMk id="6" creationId="{84BBD403-858C-A3D3-C0E8-969F3E04AF49}"/>
          </ac:spMkLst>
        </pc:spChg>
      </pc:sldChg>
      <pc:sldMasterChg chg="modSldLayout">
        <pc:chgData name="Petula Perdikoulias" userId="01e8081c-47c8-4b3a-a809-1906194bce15" providerId="ADAL" clId="{58A2FE5D-94F0-4B76-A39B-2CFB9C97900C}" dt="2024-04-02T17:13:41.179" v="17" actId="121"/>
        <pc:sldMasterMkLst>
          <pc:docMk/>
          <pc:sldMasterMk cId="1089778267" sldId="2147483648"/>
        </pc:sldMasterMkLst>
        <pc:sldLayoutChg chg="modSp">
          <pc:chgData name="Petula Perdikoulias" userId="01e8081c-47c8-4b3a-a809-1906194bce15" providerId="ADAL" clId="{58A2FE5D-94F0-4B76-A39B-2CFB9C97900C}" dt="2024-04-02T17:13:41.179" v="17" actId="121"/>
          <pc:sldLayoutMkLst>
            <pc:docMk/>
            <pc:sldMasterMk cId="1089778267" sldId="2147483648"/>
            <pc:sldLayoutMk cId="515301998" sldId="2147483649"/>
          </pc:sldLayoutMkLst>
          <pc:spChg chg="mod">
            <ac:chgData name="Petula Perdikoulias" userId="01e8081c-47c8-4b3a-a809-1906194bce15" providerId="ADAL" clId="{58A2FE5D-94F0-4B76-A39B-2CFB9C97900C}" dt="2024-04-02T17:13:31.338" v="0" actId="121"/>
            <ac:spMkLst>
              <pc:docMk/>
              <pc:sldMasterMk cId="1089778267" sldId="2147483648"/>
              <pc:sldLayoutMk cId="515301998" sldId="2147483649"/>
              <ac:spMk id="2" creationId="{BA607E97-6C53-FD5B-2FA0-73761AD1EECC}"/>
            </ac:spMkLst>
          </pc:spChg>
          <pc:spChg chg="mod">
            <ac:chgData name="Petula Perdikoulias" userId="01e8081c-47c8-4b3a-a809-1906194bce15" providerId="ADAL" clId="{58A2FE5D-94F0-4B76-A39B-2CFB9C97900C}" dt="2024-04-02T17:13:41.179" v="17" actId="121"/>
            <ac:spMkLst>
              <pc:docMk/>
              <pc:sldMasterMk cId="1089778267" sldId="2147483648"/>
              <pc:sldLayoutMk cId="515301998" sldId="2147483649"/>
              <ac:spMk id="3" creationId="{9C559D8B-0FA7-9619-AFF4-A807AACD5761}"/>
            </ac:spMkLst>
          </pc:spChg>
        </pc:sldLayoutChg>
      </pc:sldMasterChg>
      <pc:sldMasterChg chg="modSp mod">
        <pc:chgData name="Petula Perdikoulias" userId="01e8081c-47c8-4b3a-a809-1906194bce15" providerId="ADAL" clId="{58A2FE5D-94F0-4B76-A39B-2CFB9C97900C}" dt="2024-04-02T17:15:24.843" v="56" actId="14100"/>
        <pc:sldMasterMkLst>
          <pc:docMk/>
          <pc:sldMasterMk cId="71029388" sldId="2147483672"/>
        </pc:sldMasterMkLst>
        <pc:spChg chg="mod">
          <ac:chgData name="Petula Perdikoulias" userId="01e8081c-47c8-4b3a-a809-1906194bce15" providerId="ADAL" clId="{58A2FE5D-94F0-4B76-A39B-2CFB9C97900C}" dt="2024-04-02T17:15:24.843" v="56" actId="14100"/>
          <ac:spMkLst>
            <pc:docMk/>
            <pc:sldMasterMk cId="71029388" sldId="2147483672"/>
            <ac:spMk id="3" creationId="{62A9CA99-28AC-9A56-DF7B-E9F3E0106914}"/>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26E399-2F5C-42AF-8659-006F33FFFC6F}" type="datetimeFigureOut">
              <a:rPr lang="en-CA" smtClean="0"/>
              <a:t>2024-04-02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7F7227-57C2-46BF-AD83-663687F329E1}" type="slidenum">
              <a:rPr lang="en-CA" smtClean="0"/>
              <a:t>‹#›</a:t>
            </a:fld>
            <a:endParaRPr lang="en-CA"/>
          </a:p>
        </p:txBody>
      </p:sp>
    </p:spTree>
    <p:extLst>
      <p:ext uri="{BB962C8B-B14F-4D97-AF65-F5344CB8AC3E}">
        <p14:creationId xmlns:p14="http://schemas.microsoft.com/office/powerpoint/2010/main" val="1227885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This award recognizes a CMAC member who has rendered distinguished service to the association through their branch. </a:t>
            </a:r>
          </a:p>
          <a:p>
            <a:endParaRPr lang="en-CA" dirty="0"/>
          </a:p>
        </p:txBody>
      </p:sp>
      <p:sp>
        <p:nvSpPr>
          <p:cNvPr id="4" name="Slide Number Placeholder 3"/>
          <p:cNvSpPr>
            <a:spLocks noGrp="1"/>
          </p:cNvSpPr>
          <p:nvPr>
            <p:ph type="sldNum" sz="quarter" idx="5"/>
          </p:nvPr>
        </p:nvSpPr>
        <p:spPr/>
        <p:txBody>
          <a:bodyPr/>
          <a:lstStyle/>
          <a:p>
            <a:fld id="{357F7227-57C2-46BF-AD83-663687F329E1}" type="slidenum">
              <a:rPr lang="en-CA" smtClean="0"/>
              <a:t>1</a:t>
            </a:fld>
            <a:endParaRPr lang="en-CA"/>
          </a:p>
        </p:txBody>
      </p:sp>
    </p:spTree>
    <p:extLst>
      <p:ext uri="{BB962C8B-B14F-4D97-AF65-F5344CB8AC3E}">
        <p14:creationId xmlns:p14="http://schemas.microsoft.com/office/powerpoint/2010/main" val="2342135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Describe how the nominee has provided distinguished service and/or has made outstanding contributions to the club management profession above and beyond those normally expected of a CMAC member or a director of CMAC or a CMAC branch.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Maximum 350 words.</a:t>
            </a:r>
          </a:p>
          <a:p>
            <a:endParaRPr lang="en-CA" dirty="0"/>
          </a:p>
        </p:txBody>
      </p:sp>
      <p:sp>
        <p:nvSpPr>
          <p:cNvPr id="4" name="Slide Number Placeholder 3"/>
          <p:cNvSpPr>
            <a:spLocks noGrp="1"/>
          </p:cNvSpPr>
          <p:nvPr>
            <p:ph type="sldNum" sz="quarter" idx="5"/>
          </p:nvPr>
        </p:nvSpPr>
        <p:spPr/>
        <p:txBody>
          <a:bodyPr/>
          <a:lstStyle/>
          <a:p>
            <a:fld id="{F3E05A26-8AEE-4764-A3FD-AD7D796D02AE}" type="slidenum">
              <a:rPr lang="en-CA" smtClean="0"/>
              <a:t>6</a:t>
            </a:fld>
            <a:endParaRPr lang="en-CA"/>
          </a:p>
        </p:txBody>
      </p:sp>
    </p:spTree>
    <p:extLst>
      <p:ext uri="{BB962C8B-B14F-4D97-AF65-F5344CB8AC3E}">
        <p14:creationId xmlns:p14="http://schemas.microsoft.com/office/powerpoint/2010/main" val="1687720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a:t>
            </a:r>
            <a:r>
              <a:rPr lang="en-US" b="0" dirty="0"/>
              <a:t>Please save the letters as a PDF file with the name of the nominee in the filename. </a:t>
            </a:r>
            <a:endParaRPr lang="en-CA" b="1" dirty="0"/>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7</a:t>
            </a:fld>
            <a:endParaRPr lang="en-CA"/>
          </a:p>
        </p:txBody>
      </p:sp>
    </p:spTree>
    <p:extLst>
      <p:ext uri="{BB962C8B-B14F-4D97-AF65-F5344CB8AC3E}">
        <p14:creationId xmlns:p14="http://schemas.microsoft.com/office/powerpoint/2010/main" val="208998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07E97-6C53-FD5B-2FA0-73761AD1EECC}"/>
              </a:ext>
            </a:extLst>
          </p:cNvPr>
          <p:cNvSpPr>
            <a:spLocks noGrp="1"/>
          </p:cNvSpPr>
          <p:nvPr>
            <p:ph type="ctrTitle"/>
          </p:nvPr>
        </p:nvSpPr>
        <p:spPr>
          <a:xfrm>
            <a:off x="5299586" y="1122363"/>
            <a:ext cx="6204156" cy="2387600"/>
          </a:xfrm>
        </p:spPr>
        <p:txBody>
          <a:bodyPr anchor="b"/>
          <a:lstStyle>
            <a:lvl1pPr algn="r">
              <a:defRPr sz="6000" b="1">
                <a:solidFill>
                  <a:schemeClr val="tx2"/>
                </a:solidFill>
              </a:defRPr>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9C559D8B-0FA7-9619-AFF4-A807AACD5761}"/>
              </a:ext>
            </a:extLst>
          </p:cNvPr>
          <p:cNvSpPr>
            <a:spLocks noGrp="1"/>
          </p:cNvSpPr>
          <p:nvPr>
            <p:ph type="subTitle" idx="1" hasCustomPrompt="1"/>
          </p:nvPr>
        </p:nvSpPr>
        <p:spPr>
          <a:xfrm>
            <a:off x="5299586" y="3602038"/>
            <a:ext cx="6204156" cy="1655762"/>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nominee name</a:t>
            </a:r>
            <a:endParaRPr lang="en-CA" dirty="0"/>
          </a:p>
        </p:txBody>
      </p:sp>
      <p:sp>
        <p:nvSpPr>
          <p:cNvPr id="4" name="Date Placeholder 3">
            <a:extLst>
              <a:ext uri="{FF2B5EF4-FFF2-40B4-BE49-F238E27FC236}">
                <a16:creationId xmlns:a16="http://schemas.microsoft.com/office/drawing/2014/main" id="{BA901A8A-BF0B-9220-C406-4D1CB3D918F4}"/>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2CDE97A2-781B-8E43-F8FB-A723BD234CB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9F7C664-183E-FD09-1CB5-B396456939A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51530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1BA3-A77D-718A-D7D0-EFC6395506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BD6A98F-A54B-81A4-B029-4DE8766CCC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1B4CEB0-82F2-7E19-3316-684644D29B8B}"/>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3E084DAB-7EB8-BEA1-2286-AB99521A26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A3BA3E5-D9CF-EEE8-52D9-DB2EA3CB8C0D}"/>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84698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41D99-73DD-EFD7-116D-60C712039A8F}"/>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30535A60-C5D9-5375-685E-70575C37AD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08E0186-BC12-F498-23E4-6D4CF56D0CC3}"/>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6" name="Footer Placeholder 5">
            <a:extLst>
              <a:ext uri="{FF2B5EF4-FFF2-40B4-BE49-F238E27FC236}">
                <a16:creationId xmlns:a16="http://schemas.microsoft.com/office/drawing/2014/main" id="{006015B1-4201-C22F-A407-95977A0CC8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4CE53B2-AD2D-2FB0-84E8-2FED0BE6ECCB}"/>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913358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C250-71B8-D408-A332-1C89FA01116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9CF0518-609B-EED1-F8CC-10226029247D}"/>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4" name="Footer Placeholder 3">
            <a:extLst>
              <a:ext uri="{FF2B5EF4-FFF2-40B4-BE49-F238E27FC236}">
                <a16:creationId xmlns:a16="http://schemas.microsoft.com/office/drawing/2014/main" id="{BB54741F-3462-4824-5D65-1286967F7A6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7298370-62B1-0A2E-C5B3-0ED8C21C2358}"/>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586957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5E93CA-D5BC-1F19-09A6-AB6B243D0EBD}"/>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3" name="Footer Placeholder 2">
            <a:extLst>
              <a:ext uri="{FF2B5EF4-FFF2-40B4-BE49-F238E27FC236}">
                <a16:creationId xmlns:a16="http://schemas.microsoft.com/office/drawing/2014/main" id="{FDC7C8CF-2C4C-49AB-E2D2-E28848AAB9D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03EBD01-D9AD-1A24-CA84-A812C519D9FF}"/>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136163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B386-E8D7-949D-B590-1F5067C9905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B55B49E-1302-B657-D8D7-056EC9ACA9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5D207E-AABD-A261-B346-86E3BD015282}"/>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776D6066-3DE5-7EC2-6D33-29E3D6C210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E0838BB-97BB-F8D3-A39B-0813903A173E}"/>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486420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3DA10F-73D4-2004-346E-9E43303888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29BF88B-3E16-E15E-0470-5E32B4915A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86D7C4-D845-45C2-1B10-56D9CA470237}"/>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AE3B9A36-A32C-5109-8F74-FA9B38C2D6D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858FF11-470A-B591-7231-4F2B92C0C990}"/>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3367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9A07D-EC32-AD57-E064-B1212ED2398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3034B78-2777-0D06-1510-7A9668A723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6727C28-5832-02F8-AF95-B5F664BBA787}"/>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5" name="Footer Placeholder 4">
            <a:extLst>
              <a:ext uri="{FF2B5EF4-FFF2-40B4-BE49-F238E27FC236}">
                <a16:creationId xmlns:a16="http://schemas.microsoft.com/office/drawing/2014/main" id="{5AE9E372-AB7C-BE2C-058D-1D98D3FC70E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0A15AF-9B73-B420-1421-5667DAF2C2DF}"/>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018668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50D83-405F-47CA-14CC-DD7644F670F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6ABAB0B-CE31-C923-06BF-4E41EE8CE2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0780F32-18D9-FBB7-C517-870081487E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54CE068-7D2D-559D-B37F-E4E1DEA0D68D}"/>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6" name="Footer Placeholder 5">
            <a:extLst>
              <a:ext uri="{FF2B5EF4-FFF2-40B4-BE49-F238E27FC236}">
                <a16:creationId xmlns:a16="http://schemas.microsoft.com/office/drawing/2014/main" id="{555B85E4-526A-59F3-2CF3-FA82DBA710E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265D121-9E49-DD1C-FC63-B1E9060A4049}"/>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52404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35FF7-1F02-3B03-642F-F90F171D5F78}"/>
              </a:ext>
            </a:extLst>
          </p:cNvPr>
          <p:cNvSpPr>
            <a:spLocks noGrp="1"/>
          </p:cNvSpPr>
          <p:nvPr>
            <p:ph type="title"/>
          </p:nvPr>
        </p:nvSpPr>
        <p:spPr>
          <a:xfrm>
            <a:off x="3581400" y="365125"/>
            <a:ext cx="7773988"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3897841-B8CD-E2E0-26F8-4AE4B95D3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B78D02-CFA9-CDA6-B658-24B536BF74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C420027-3599-B526-D6E8-C506999D63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177A7E-40F8-1403-57B6-2C9255D008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6461355-9959-D03D-1173-A14EA33E6906}"/>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8" name="Footer Placeholder 7">
            <a:extLst>
              <a:ext uri="{FF2B5EF4-FFF2-40B4-BE49-F238E27FC236}">
                <a16:creationId xmlns:a16="http://schemas.microsoft.com/office/drawing/2014/main" id="{64206EEC-3178-3626-3355-3E87B81C1F5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CF9C695-9A03-A4E5-A7DA-CA749F5261D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163354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23763-E2EC-053F-FA95-03C135AB273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8B369A1-1186-D942-DA51-EA9F846332CC}"/>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4" name="Footer Placeholder 3">
            <a:extLst>
              <a:ext uri="{FF2B5EF4-FFF2-40B4-BE49-F238E27FC236}">
                <a16:creationId xmlns:a16="http://schemas.microsoft.com/office/drawing/2014/main" id="{5A932A63-29F9-9829-9BFB-ED69F0B16EA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7D07574-F6D2-CFBB-AE5E-7C4E993B7027}"/>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3549967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3BBCD-FE0F-F6E2-3CBC-6F34D2E66B1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41A957E-6CAA-21E9-B95B-797FB3024D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5A1BD9F-A513-8F80-E7E1-0EA389CEA6B0}"/>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5EF69D5D-B6E3-63C8-15CF-680534AEAB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1341843-9D4D-72AB-EDE8-248D86CC282A}"/>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41608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9FE10B-E391-846C-0A1D-41EF92FEA8F2}"/>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3" name="Footer Placeholder 2">
            <a:extLst>
              <a:ext uri="{FF2B5EF4-FFF2-40B4-BE49-F238E27FC236}">
                <a16:creationId xmlns:a16="http://schemas.microsoft.com/office/drawing/2014/main" id="{88D0510A-31C0-8FF3-50DF-A42D336CC94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4AE7D45-18D5-6188-27F4-81795D83F535}"/>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624321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C05830-402C-87E6-7FD1-C9C7D8A341A8}"/>
              </a:ext>
            </a:extLst>
          </p:cNvPr>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Text Placeholder 3">
            <a:extLst>
              <a:ext uri="{FF2B5EF4-FFF2-40B4-BE49-F238E27FC236}">
                <a16:creationId xmlns:a16="http://schemas.microsoft.com/office/drawing/2014/main" id="{6C361853-C16E-D2AE-1FD9-95BB1C70D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E4CCAD-DCB6-E68F-5AFA-25ECBDAF2D7F}"/>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6" name="Footer Placeholder 5">
            <a:extLst>
              <a:ext uri="{FF2B5EF4-FFF2-40B4-BE49-F238E27FC236}">
                <a16:creationId xmlns:a16="http://schemas.microsoft.com/office/drawing/2014/main" id="{8D02A610-5E58-0444-C44E-9E02260D11E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BA9B8FE-BA5D-8ED2-B9DC-2DBCC985F645}"/>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D6E1F23E-282B-B62D-8427-DE60F7A6F603}"/>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2878685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54BBC76-5C5B-EFE5-0080-E95133FC0196}"/>
              </a:ext>
            </a:extLst>
          </p:cNvPr>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232933A-53A9-F458-9CF6-2DC30B667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7C102-6273-80A4-230A-9AAD763FE457}"/>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6" name="Footer Placeholder 5">
            <a:extLst>
              <a:ext uri="{FF2B5EF4-FFF2-40B4-BE49-F238E27FC236}">
                <a16:creationId xmlns:a16="http://schemas.microsoft.com/office/drawing/2014/main" id="{FDC1AC2F-30CC-7150-B3CA-F882B842CE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3A62F9-254C-9696-75B0-990015E23A6A}"/>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B863DE24-230B-4A55-2678-FEB93BFC1B16}"/>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4010661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D2A15-DAD0-DAFF-E38D-86F7B85364F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2296F59-32FC-EA18-069F-43997CA55C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8CAD3F6-6EFB-7863-E662-2D4E29219D09}"/>
              </a:ext>
            </a:extLst>
          </p:cNvPr>
          <p:cNvSpPr>
            <a:spLocks noGrp="1"/>
          </p:cNvSpPr>
          <p:nvPr>
            <p:ph type="dt" sz="half" idx="10"/>
          </p:nvPr>
        </p:nvSpPr>
        <p:spPr/>
        <p:txBody>
          <a:bodyPr/>
          <a:lstStyle/>
          <a:p>
            <a:fld id="{0DDD2672-AF2A-4F89-84D0-798B63A5A0EA}" type="datetimeFigureOut">
              <a:rPr lang="en-CA" smtClean="0"/>
              <a:t>2024-04-02</a:t>
            </a:fld>
            <a:endParaRPr lang="en-CA"/>
          </a:p>
        </p:txBody>
      </p:sp>
      <p:sp>
        <p:nvSpPr>
          <p:cNvPr id="5" name="Footer Placeholder 4">
            <a:extLst>
              <a:ext uri="{FF2B5EF4-FFF2-40B4-BE49-F238E27FC236}">
                <a16:creationId xmlns:a16="http://schemas.microsoft.com/office/drawing/2014/main" id="{7DBEAB6E-EB8C-0FFE-6893-EA90D3D8C67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760FD60-5E55-9F77-2140-7A2DDE9392B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154775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3293-04D4-A78C-DAEA-EDC29678FF65}"/>
              </a:ext>
            </a:extLst>
          </p:cNvPr>
          <p:cNvSpPr>
            <a:spLocks noGrp="1"/>
          </p:cNvSpPr>
          <p:nvPr>
            <p:ph type="title"/>
          </p:nvPr>
        </p:nvSpPr>
        <p:spPr>
          <a:xfrm>
            <a:off x="5486400" y="1709738"/>
            <a:ext cx="586105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C66D231-07E0-1B60-2C46-253D4C22BB3D}"/>
              </a:ext>
            </a:extLst>
          </p:cNvPr>
          <p:cNvSpPr>
            <a:spLocks noGrp="1"/>
          </p:cNvSpPr>
          <p:nvPr>
            <p:ph type="body" idx="1"/>
          </p:nvPr>
        </p:nvSpPr>
        <p:spPr>
          <a:xfrm>
            <a:off x="5486400" y="4589463"/>
            <a:ext cx="586105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6BEAA9-5714-ECC9-6EA6-96F49A4C1E4B}"/>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09E82121-9995-4FEC-1811-3EE47609CCA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432BBCB-444B-04BE-A359-FD2E82B29AFB}"/>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177107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EB24-7862-7E65-5556-A99F8E578630}"/>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F53D7655-D6BE-C7CA-8DF2-389BCB1C4D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6D42F47-BB19-2072-126E-B00A81664838}"/>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6" name="Footer Placeholder 5">
            <a:extLst>
              <a:ext uri="{FF2B5EF4-FFF2-40B4-BE49-F238E27FC236}">
                <a16:creationId xmlns:a16="http://schemas.microsoft.com/office/drawing/2014/main" id="{D0A52988-49A8-B38B-1C17-B5C19C7E1E3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18B768D-75BA-F9E0-66F1-3DDAC6D0551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03078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2E5BD-6AB9-0B8E-AFA4-C61DF9CF1E2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846F706-BB87-EF6C-E0CE-84867D0C85CA}"/>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4" name="Footer Placeholder 3">
            <a:extLst>
              <a:ext uri="{FF2B5EF4-FFF2-40B4-BE49-F238E27FC236}">
                <a16:creationId xmlns:a16="http://schemas.microsoft.com/office/drawing/2014/main" id="{49C72E7C-95F9-313F-79B4-D1C8674661F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A6A2154-51F2-3E89-14FE-8638087E2172}"/>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4972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CFD82D-91C9-278F-8C15-BA3F3C606A2C}"/>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3" name="Footer Placeholder 2">
            <a:extLst>
              <a:ext uri="{FF2B5EF4-FFF2-40B4-BE49-F238E27FC236}">
                <a16:creationId xmlns:a16="http://schemas.microsoft.com/office/drawing/2014/main" id="{16649C8C-B79E-56FA-9367-C7BD8998330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0550D87-2B3D-1855-83DE-5DC8478449A1}"/>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3512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232F-EBBE-C1A0-63D2-8218D533620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7519424-61BA-DB67-4322-81F56C3A8F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E0AB4D-12B7-7657-16CB-0184B4EA464A}"/>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B89A5E2C-37E2-B782-FE3B-B9742379500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936826A-C45F-8FB1-253E-F1C098050C9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889995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60295A-E6C1-843B-4CF8-D458DFCC53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EF38A19-B04C-2D3D-4F92-B897F37CA9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C782365-8A19-DB78-2616-024709ACC2A3}"/>
              </a:ext>
            </a:extLst>
          </p:cNvPr>
          <p:cNvSpPr>
            <a:spLocks noGrp="1"/>
          </p:cNvSpPr>
          <p:nvPr>
            <p:ph type="dt" sz="half" idx="10"/>
          </p:nvPr>
        </p:nvSpPr>
        <p:spPr/>
        <p:txBody>
          <a:body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B10FA6E4-EDDD-451C-FC8A-3341857E41A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74E5B6C-4829-54D7-A436-C741B701D6F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5292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9D71-487E-6B87-BAE0-482262E92B9C}"/>
              </a:ext>
            </a:extLst>
          </p:cNvPr>
          <p:cNvSpPr>
            <a:spLocks noGrp="1"/>
          </p:cNvSpPr>
          <p:nvPr>
            <p:ph type="ctrTitle"/>
          </p:nvPr>
        </p:nvSpPr>
        <p:spPr>
          <a:xfrm>
            <a:off x="5260258" y="1122363"/>
            <a:ext cx="5407742" cy="2387600"/>
          </a:xfrm>
        </p:spPr>
        <p:txBody>
          <a:bodyPr anchor="b"/>
          <a:lstStyle>
            <a:lvl1pPr algn="ctr">
              <a:defRPr sz="6000"/>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7237F075-FD9C-AF23-3D6A-00FF0031A21D}"/>
              </a:ext>
            </a:extLst>
          </p:cNvPr>
          <p:cNvSpPr>
            <a:spLocks noGrp="1"/>
          </p:cNvSpPr>
          <p:nvPr>
            <p:ph type="subTitle" idx="1"/>
          </p:nvPr>
        </p:nvSpPr>
        <p:spPr>
          <a:xfrm>
            <a:off x="5260256" y="3602038"/>
            <a:ext cx="540774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7C6EC862-738D-CF8B-2BCA-D3C5F74F98A6}"/>
              </a:ext>
            </a:extLst>
          </p:cNvPr>
          <p:cNvSpPr>
            <a:spLocks noGrp="1"/>
          </p:cNvSpPr>
          <p:nvPr>
            <p:ph type="dt" sz="half" idx="10"/>
          </p:nvPr>
        </p:nvSpPr>
        <p:spPr/>
        <p:txBody>
          <a:body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B9F60395-EC7F-3816-8E5B-981C2E1FD8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2D965E-D919-24E2-AE96-3AF59B10ABE6}"/>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04249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6.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6.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77AD77-7655-CA2B-7756-FA30570F5317}"/>
              </a:ext>
            </a:extLst>
          </p:cNvPr>
          <p:cNvSpPr>
            <a:spLocks noGrp="1"/>
          </p:cNvSpPr>
          <p:nvPr>
            <p:ph type="title"/>
          </p:nvPr>
        </p:nvSpPr>
        <p:spPr>
          <a:xfrm>
            <a:off x="5423891" y="365125"/>
            <a:ext cx="5929908"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0D472F88-BF3A-C89E-E953-55A4F06EBE73}"/>
              </a:ext>
            </a:extLst>
          </p:cNvPr>
          <p:cNvSpPr>
            <a:spLocks noGrp="1"/>
          </p:cNvSpPr>
          <p:nvPr>
            <p:ph type="body" idx="1"/>
          </p:nvPr>
        </p:nvSpPr>
        <p:spPr>
          <a:xfrm>
            <a:off x="5423892" y="1825625"/>
            <a:ext cx="592990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CF74454E-B531-AA0F-001D-64DD1BBDC9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94FE65-9323-4120-A2E4-06C1EF370475}" type="datetimeFigureOut">
              <a:rPr lang="en-CA" smtClean="0"/>
              <a:t>2024-04-02</a:t>
            </a:fld>
            <a:endParaRPr lang="en-CA"/>
          </a:p>
        </p:txBody>
      </p:sp>
      <p:sp>
        <p:nvSpPr>
          <p:cNvPr id="5" name="Footer Placeholder 4">
            <a:extLst>
              <a:ext uri="{FF2B5EF4-FFF2-40B4-BE49-F238E27FC236}">
                <a16:creationId xmlns:a16="http://schemas.microsoft.com/office/drawing/2014/main" id="{0B4E5C5E-2286-2D41-5E3B-A4AB047120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A50EA24B-DD79-ED0C-A71E-A41CB4ACCF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89E9BD-68F3-4C38-9AE2-1F285D6952D2}" type="slidenum">
              <a:rPr lang="en-CA" smtClean="0"/>
              <a:t>‹#›</a:t>
            </a:fld>
            <a:endParaRPr lang="en-CA"/>
          </a:p>
        </p:txBody>
      </p:sp>
      <p:grpSp>
        <p:nvGrpSpPr>
          <p:cNvPr id="28" name="Group 2">
            <a:extLst>
              <a:ext uri="{FF2B5EF4-FFF2-40B4-BE49-F238E27FC236}">
                <a16:creationId xmlns:a16="http://schemas.microsoft.com/office/drawing/2014/main" id="{4BBD7EB9-221A-E469-39F1-3B543D3C138D}"/>
              </a:ext>
            </a:extLst>
          </p:cNvPr>
          <p:cNvGrpSpPr/>
          <p:nvPr userDrawn="1"/>
        </p:nvGrpSpPr>
        <p:grpSpPr>
          <a:xfrm>
            <a:off x="540031" y="1681103"/>
            <a:ext cx="4010376" cy="4010376"/>
            <a:chOff x="0" y="0"/>
            <a:chExt cx="837653" cy="837653"/>
          </a:xfrm>
        </p:grpSpPr>
        <p:sp>
          <p:nvSpPr>
            <p:cNvPr id="29" name="Freeform 3">
              <a:extLst>
                <a:ext uri="{FF2B5EF4-FFF2-40B4-BE49-F238E27FC236}">
                  <a16:creationId xmlns:a16="http://schemas.microsoft.com/office/drawing/2014/main" id="{230B95E3-2FE0-D8A6-69D0-B8BBCDBE4F48}"/>
                </a:ext>
              </a:extLst>
            </p:cNvPr>
            <p:cNvSpPr/>
            <p:nvPr/>
          </p:nvSpPr>
          <p:spPr>
            <a:xfrm>
              <a:off x="0" y="0"/>
              <a:ext cx="837653" cy="837653"/>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solidFill>
              <a:srgbClr val="747880"/>
            </a:solidFill>
          </p:spPr>
          <p:txBody>
            <a:bodyPr/>
            <a:lstStyle/>
            <a:p>
              <a:endParaRPr lang="en-CA"/>
            </a:p>
          </p:txBody>
        </p:sp>
        <p:sp>
          <p:nvSpPr>
            <p:cNvPr id="30" name="TextBox 4">
              <a:extLst>
                <a:ext uri="{FF2B5EF4-FFF2-40B4-BE49-F238E27FC236}">
                  <a16:creationId xmlns:a16="http://schemas.microsoft.com/office/drawing/2014/main" id="{C5A47680-A9C5-694F-5784-E3C060CE2E36}"/>
                </a:ext>
              </a:extLst>
            </p:cNvPr>
            <p:cNvSpPr txBox="1"/>
            <p:nvPr/>
          </p:nvSpPr>
          <p:spPr>
            <a:xfrm>
              <a:off x="78530" y="21380"/>
              <a:ext cx="680593" cy="737743"/>
            </a:xfrm>
            <a:prstGeom prst="rect">
              <a:avLst/>
            </a:prstGeom>
          </p:spPr>
          <p:txBody>
            <a:bodyPr lIns="50800" tIns="50800" rIns="50800" bIns="50800" rtlCol="0" anchor="ctr"/>
            <a:lstStyle/>
            <a:p>
              <a:pPr algn="ctr">
                <a:lnSpc>
                  <a:spcPts val="2659"/>
                </a:lnSpc>
              </a:pPr>
              <a:endParaRPr/>
            </a:p>
          </p:txBody>
        </p:sp>
      </p:grpSp>
      <p:grpSp>
        <p:nvGrpSpPr>
          <p:cNvPr id="31" name="Group 7">
            <a:extLst>
              <a:ext uri="{FF2B5EF4-FFF2-40B4-BE49-F238E27FC236}">
                <a16:creationId xmlns:a16="http://schemas.microsoft.com/office/drawing/2014/main" id="{6741029C-CE16-C2D4-0E87-3AC352DD9FB1}"/>
              </a:ext>
            </a:extLst>
          </p:cNvPr>
          <p:cNvGrpSpPr/>
          <p:nvPr userDrawn="1"/>
        </p:nvGrpSpPr>
        <p:grpSpPr>
          <a:xfrm>
            <a:off x="795954" y="2080506"/>
            <a:ext cx="3415451" cy="3254821"/>
            <a:chOff x="0" y="0"/>
            <a:chExt cx="852913" cy="812800"/>
          </a:xfrm>
        </p:grpSpPr>
        <p:sp>
          <p:nvSpPr>
            <p:cNvPr id="32" name="Freeform 8">
              <a:extLst>
                <a:ext uri="{FF2B5EF4-FFF2-40B4-BE49-F238E27FC236}">
                  <a16:creationId xmlns:a16="http://schemas.microsoft.com/office/drawing/2014/main" id="{30E52EF0-8AAF-B467-9CE1-27104CAF4FF9}"/>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FFFFFF"/>
            </a:solidFill>
          </p:spPr>
          <p:txBody>
            <a:bodyPr/>
            <a:lstStyle/>
            <a:p>
              <a:endParaRPr lang="en-CA"/>
            </a:p>
          </p:txBody>
        </p:sp>
        <p:sp>
          <p:nvSpPr>
            <p:cNvPr id="33" name="TextBox 9">
              <a:extLst>
                <a:ext uri="{FF2B5EF4-FFF2-40B4-BE49-F238E27FC236}">
                  <a16:creationId xmlns:a16="http://schemas.microsoft.com/office/drawing/2014/main" id="{D0643B4D-972B-146B-438A-D20EACC60A6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sp>
        <p:nvSpPr>
          <p:cNvPr id="34" name="Freeform 10">
            <a:extLst>
              <a:ext uri="{FF2B5EF4-FFF2-40B4-BE49-F238E27FC236}">
                <a16:creationId xmlns:a16="http://schemas.microsoft.com/office/drawing/2014/main" id="{D9F25249-2D81-A07F-C485-CFE88EB6A090}"/>
              </a:ext>
            </a:extLst>
          </p:cNvPr>
          <p:cNvSpPr/>
          <p:nvPr userDrawn="1"/>
        </p:nvSpPr>
        <p:spPr>
          <a:xfrm rot="-10800000">
            <a:off x="2523087" y="1118637"/>
            <a:ext cx="2584078" cy="5168156"/>
          </a:xfrm>
          <a:custGeom>
            <a:avLst/>
            <a:gdLst/>
            <a:ahLst/>
            <a:cxnLst/>
            <a:rect l="l" t="t" r="r" b="b"/>
            <a:pathLst>
              <a:path w="4392637" h="8785274">
                <a:moveTo>
                  <a:pt x="0" y="0"/>
                </a:moveTo>
                <a:lnTo>
                  <a:pt x="4392637" y="0"/>
                </a:lnTo>
                <a:lnTo>
                  <a:pt x="4392637" y="8785274"/>
                </a:lnTo>
                <a:lnTo>
                  <a:pt x="0" y="8785274"/>
                </a:lnTo>
                <a:lnTo>
                  <a:pt x="0" y="0"/>
                </a:lnTo>
                <a:close/>
              </a:path>
            </a:pathLst>
          </a:custGeom>
          <a:blipFill>
            <a:blip r:embed="rId10">
              <a:duotone>
                <a:schemeClr val="bg2">
                  <a:shade val="45000"/>
                  <a:satMod val="135000"/>
                </a:schemeClr>
                <a:prstClr val="white"/>
              </a:duotone>
              <a:extLst>
                <a:ext uri="{96DAC541-7B7A-43D3-8B79-37D633B846F1}">
                  <asvg:svgBlip xmlns:asvg="http://schemas.microsoft.com/office/drawing/2016/SVG/main" r:embed="rId11"/>
                </a:ext>
              </a:extLst>
            </a:blip>
            <a:stretch>
              <a:fillRect/>
            </a:stretch>
          </a:blipFill>
        </p:spPr>
        <p:txBody>
          <a:bodyPr/>
          <a:lstStyle/>
          <a:p>
            <a:endParaRPr lang="en-CA" dirty="0"/>
          </a:p>
        </p:txBody>
      </p:sp>
      <p:sp>
        <p:nvSpPr>
          <p:cNvPr id="35" name="Freeform 11">
            <a:extLst>
              <a:ext uri="{FF2B5EF4-FFF2-40B4-BE49-F238E27FC236}">
                <a16:creationId xmlns:a16="http://schemas.microsoft.com/office/drawing/2014/main" id="{66FEEC83-7EA8-31BB-D6BC-F5E467F6A42D}"/>
              </a:ext>
            </a:extLst>
          </p:cNvPr>
          <p:cNvSpPr/>
          <p:nvPr userDrawn="1"/>
        </p:nvSpPr>
        <p:spPr>
          <a:xfrm rot="-5400000">
            <a:off x="-1060174" y="3296491"/>
            <a:ext cx="3002263" cy="881915"/>
          </a:xfrm>
          <a:custGeom>
            <a:avLst/>
            <a:gdLst/>
            <a:ahLst/>
            <a:cxnLst/>
            <a:rect l="l" t="t" r="r" b="b"/>
            <a:pathLst>
              <a:path w="5103504" h="1499154">
                <a:moveTo>
                  <a:pt x="0" y="0"/>
                </a:moveTo>
                <a:lnTo>
                  <a:pt x="5103504" y="0"/>
                </a:lnTo>
                <a:lnTo>
                  <a:pt x="5103504" y="1499154"/>
                </a:lnTo>
                <a:lnTo>
                  <a:pt x="0" y="1499154"/>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CA"/>
          </a:p>
        </p:txBody>
      </p:sp>
      <p:grpSp>
        <p:nvGrpSpPr>
          <p:cNvPr id="36" name="Group 12">
            <a:extLst>
              <a:ext uri="{FF2B5EF4-FFF2-40B4-BE49-F238E27FC236}">
                <a16:creationId xmlns:a16="http://schemas.microsoft.com/office/drawing/2014/main" id="{A7D46386-D9D0-2421-6B89-4E3933365DA7}"/>
              </a:ext>
            </a:extLst>
          </p:cNvPr>
          <p:cNvGrpSpPr/>
          <p:nvPr userDrawn="1"/>
        </p:nvGrpSpPr>
        <p:grpSpPr>
          <a:xfrm>
            <a:off x="752711" y="2058285"/>
            <a:ext cx="254161" cy="254161"/>
            <a:chOff x="0" y="0"/>
            <a:chExt cx="812800" cy="812800"/>
          </a:xfrm>
        </p:grpSpPr>
        <p:sp>
          <p:nvSpPr>
            <p:cNvPr id="37" name="Freeform 13">
              <a:extLst>
                <a:ext uri="{FF2B5EF4-FFF2-40B4-BE49-F238E27FC236}">
                  <a16:creationId xmlns:a16="http://schemas.microsoft.com/office/drawing/2014/main" id="{9B08BDB2-C2F4-7FAD-5B71-87E4F4CB39A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38" name="TextBox 14">
              <a:extLst>
                <a:ext uri="{FF2B5EF4-FFF2-40B4-BE49-F238E27FC236}">
                  <a16:creationId xmlns:a16="http://schemas.microsoft.com/office/drawing/2014/main" id="{BEFD542B-57FE-EE84-8A84-BA9749525F20}"/>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39" name="Group 15">
            <a:extLst>
              <a:ext uri="{FF2B5EF4-FFF2-40B4-BE49-F238E27FC236}">
                <a16:creationId xmlns:a16="http://schemas.microsoft.com/office/drawing/2014/main" id="{D55E219D-9F9A-4DD3-2E09-B116254FFB78}"/>
              </a:ext>
            </a:extLst>
          </p:cNvPr>
          <p:cNvGrpSpPr/>
          <p:nvPr userDrawn="1"/>
        </p:nvGrpSpPr>
        <p:grpSpPr>
          <a:xfrm>
            <a:off x="711119" y="5120151"/>
            <a:ext cx="254161" cy="254161"/>
            <a:chOff x="0" y="0"/>
            <a:chExt cx="812800" cy="812800"/>
          </a:xfrm>
        </p:grpSpPr>
        <p:sp>
          <p:nvSpPr>
            <p:cNvPr id="40" name="Freeform 16">
              <a:extLst>
                <a:ext uri="{FF2B5EF4-FFF2-40B4-BE49-F238E27FC236}">
                  <a16:creationId xmlns:a16="http://schemas.microsoft.com/office/drawing/2014/main" id="{3C409C03-826F-8043-9B5B-E0871D7DA8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41" name="TextBox 17">
              <a:extLst>
                <a:ext uri="{FF2B5EF4-FFF2-40B4-BE49-F238E27FC236}">
                  <a16:creationId xmlns:a16="http://schemas.microsoft.com/office/drawing/2014/main" id="{D3017DA2-82F7-3D7E-E826-C54DF7EECCBB}"/>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2" name="Group 18">
            <a:extLst>
              <a:ext uri="{FF2B5EF4-FFF2-40B4-BE49-F238E27FC236}">
                <a16:creationId xmlns:a16="http://schemas.microsoft.com/office/drawing/2014/main" id="{04E6985B-128C-0BB6-B1E2-83843249A065}"/>
              </a:ext>
            </a:extLst>
          </p:cNvPr>
          <p:cNvGrpSpPr/>
          <p:nvPr userDrawn="1"/>
        </p:nvGrpSpPr>
        <p:grpSpPr>
          <a:xfrm>
            <a:off x="-207450" y="5863554"/>
            <a:ext cx="1531610" cy="1531610"/>
            <a:chOff x="0" y="0"/>
            <a:chExt cx="812800" cy="812800"/>
          </a:xfrm>
        </p:grpSpPr>
        <p:sp>
          <p:nvSpPr>
            <p:cNvPr id="43" name="Freeform 19">
              <a:extLst>
                <a:ext uri="{FF2B5EF4-FFF2-40B4-BE49-F238E27FC236}">
                  <a16:creationId xmlns:a16="http://schemas.microsoft.com/office/drawing/2014/main" id="{E75F6126-DFE3-4919-F446-E0F93CEFDEEF}"/>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bg2"/>
            </a:solidFill>
          </p:spPr>
          <p:txBody>
            <a:bodyPr/>
            <a:lstStyle/>
            <a:p>
              <a:endParaRPr lang="en-CA" dirty="0"/>
            </a:p>
          </p:txBody>
        </p:sp>
        <p:sp>
          <p:nvSpPr>
            <p:cNvPr id="44" name="TextBox 20">
              <a:extLst>
                <a:ext uri="{FF2B5EF4-FFF2-40B4-BE49-F238E27FC236}">
                  <a16:creationId xmlns:a16="http://schemas.microsoft.com/office/drawing/2014/main" id="{E932C69C-8991-8E0C-58A5-D5BE595D2551}"/>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5" name="Group 21">
            <a:extLst>
              <a:ext uri="{FF2B5EF4-FFF2-40B4-BE49-F238E27FC236}">
                <a16:creationId xmlns:a16="http://schemas.microsoft.com/office/drawing/2014/main" id="{477D148D-FFA0-C081-C397-ED669174D430}"/>
              </a:ext>
            </a:extLst>
          </p:cNvPr>
          <p:cNvGrpSpPr/>
          <p:nvPr userDrawn="1"/>
        </p:nvGrpSpPr>
        <p:grpSpPr>
          <a:xfrm>
            <a:off x="822394" y="452127"/>
            <a:ext cx="897151" cy="897151"/>
            <a:chOff x="0" y="0"/>
            <a:chExt cx="812800" cy="812800"/>
          </a:xfrm>
        </p:grpSpPr>
        <p:sp>
          <p:nvSpPr>
            <p:cNvPr id="46" name="Freeform 22">
              <a:extLst>
                <a:ext uri="{FF2B5EF4-FFF2-40B4-BE49-F238E27FC236}">
                  <a16:creationId xmlns:a16="http://schemas.microsoft.com/office/drawing/2014/main" id="{05AFD7F4-C5F5-4F08-19D1-3E5A7C05609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bg2"/>
            </a:solidFill>
          </p:spPr>
          <p:txBody>
            <a:bodyPr/>
            <a:lstStyle/>
            <a:p>
              <a:endParaRPr lang="en-CA" dirty="0"/>
            </a:p>
          </p:txBody>
        </p:sp>
        <p:sp>
          <p:nvSpPr>
            <p:cNvPr id="47" name="TextBox 23">
              <a:extLst>
                <a:ext uri="{FF2B5EF4-FFF2-40B4-BE49-F238E27FC236}">
                  <a16:creationId xmlns:a16="http://schemas.microsoft.com/office/drawing/2014/main" id="{A27E3594-4881-8C9A-60D3-3FF3D9C3FC94}"/>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8" name="Group 24">
            <a:extLst>
              <a:ext uri="{FF2B5EF4-FFF2-40B4-BE49-F238E27FC236}">
                <a16:creationId xmlns:a16="http://schemas.microsoft.com/office/drawing/2014/main" id="{43A50E92-AE68-2F9D-2DD9-44E203921C0A}"/>
              </a:ext>
            </a:extLst>
          </p:cNvPr>
          <p:cNvGrpSpPr/>
          <p:nvPr userDrawn="1"/>
        </p:nvGrpSpPr>
        <p:grpSpPr>
          <a:xfrm>
            <a:off x="4867133" y="5664054"/>
            <a:ext cx="365125" cy="365125"/>
            <a:chOff x="0" y="0"/>
            <a:chExt cx="812800" cy="812800"/>
          </a:xfrm>
        </p:grpSpPr>
        <p:sp>
          <p:nvSpPr>
            <p:cNvPr id="49" name="Freeform 25">
              <a:extLst>
                <a:ext uri="{FF2B5EF4-FFF2-40B4-BE49-F238E27FC236}">
                  <a16:creationId xmlns:a16="http://schemas.microsoft.com/office/drawing/2014/main" id="{403221D5-DD5C-DC4B-5574-95F0B376EEB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bg2"/>
            </a:solidFill>
          </p:spPr>
          <p:txBody>
            <a:bodyPr/>
            <a:lstStyle/>
            <a:p>
              <a:endParaRPr lang="en-CA" dirty="0"/>
            </a:p>
          </p:txBody>
        </p:sp>
        <p:sp>
          <p:nvSpPr>
            <p:cNvPr id="50" name="TextBox 26">
              <a:extLst>
                <a:ext uri="{FF2B5EF4-FFF2-40B4-BE49-F238E27FC236}">
                  <a16:creationId xmlns:a16="http://schemas.microsoft.com/office/drawing/2014/main" id="{C9FCD8EB-338D-ADEA-D773-B9C8B3B1CA98}"/>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51" name="Group 27">
            <a:extLst>
              <a:ext uri="{FF2B5EF4-FFF2-40B4-BE49-F238E27FC236}">
                <a16:creationId xmlns:a16="http://schemas.microsoft.com/office/drawing/2014/main" id="{18551127-CFAA-E5FD-D8B2-3F035AD9D3A3}"/>
              </a:ext>
            </a:extLst>
          </p:cNvPr>
          <p:cNvGrpSpPr/>
          <p:nvPr userDrawn="1"/>
        </p:nvGrpSpPr>
        <p:grpSpPr>
          <a:xfrm>
            <a:off x="3412117" y="-572770"/>
            <a:ext cx="1499857" cy="1499857"/>
            <a:chOff x="0" y="0"/>
            <a:chExt cx="812800" cy="812800"/>
          </a:xfrm>
        </p:grpSpPr>
        <p:sp>
          <p:nvSpPr>
            <p:cNvPr id="52" name="Freeform 28">
              <a:extLst>
                <a:ext uri="{FF2B5EF4-FFF2-40B4-BE49-F238E27FC236}">
                  <a16:creationId xmlns:a16="http://schemas.microsoft.com/office/drawing/2014/main" id="{2ABFE607-ED7E-0330-2BCD-A82540AF841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53" name="TextBox 29">
              <a:extLst>
                <a:ext uri="{FF2B5EF4-FFF2-40B4-BE49-F238E27FC236}">
                  <a16:creationId xmlns:a16="http://schemas.microsoft.com/office/drawing/2014/main" id="{AFEB4848-8D1D-A473-1FD2-8F685F48FA74}"/>
                </a:ext>
              </a:extLst>
            </p:cNvPr>
            <p:cNvSpPr txBox="1"/>
            <p:nvPr/>
          </p:nvSpPr>
          <p:spPr>
            <a:xfrm>
              <a:off x="76200" y="19050"/>
              <a:ext cx="660400" cy="717550"/>
            </a:xfrm>
            <a:prstGeom prst="rect">
              <a:avLst/>
            </a:prstGeom>
          </p:spPr>
          <p:txBody>
            <a:bodyPr lIns="50800" tIns="50800" rIns="50800" bIns="50800" rtlCol="0" anchor="ctr"/>
            <a:lstStyle/>
            <a:p>
              <a:pPr algn="ctr">
                <a:lnSpc>
                  <a:spcPts val="2799"/>
                </a:lnSpc>
              </a:pPr>
              <a:endParaRPr/>
            </a:p>
          </p:txBody>
        </p:sp>
      </p:grpSp>
      <p:sp>
        <p:nvSpPr>
          <p:cNvPr id="55" name="Freeform 31">
            <a:extLst>
              <a:ext uri="{FF2B5EF4-FFF2-40B4-BE49-F238E27FC236}">
                <a16:creationId xmlns:a16="http://schemas.microsoft.com/office/drawing/2014/main" id="{AB6C6189-64B7-6983-3829-F03D2F7C6A9B}"/>
              </a:ext>
            </a:extLst>
          </p:cNvPr>
          <p:cNvSpPr/>
          <p:nvPr userDrawn="1"/>
        </p:nvSpPr>
        <p:spPr>
          <a:xfrm>
            <a:off x="901888" y="3320844"/>
            <a:ext cx="3117070" cy="865853"/>
          </a:xfrm>
          <a:custGeom>
            <a:avLst/>
            <a:gdLst/>
            <a:ahLst/>
            <a:cxnLst/>
            <a:rect l="l" t="t" r="r" b="b"/>
            <a:pathLst>
              <a:path w="5298663" h="1471851">
                <a:moveTo>
                  <a:pt x="0" y="0"/>
                </a:moveTo>
                <a:lnTo>
                  <a:pt x="5298662" y="0"/>
                </a:lnTo>
                <a:lnTo>
                  <a:pt x="5298662" y="1471850"/>
                </a:lnTo>
                <a:lnTo>
                  <a:pt x="0" y="1471850"/>
                </a:lnTo>
                <a:lnTo>
                  <a:pt x="0" y="0"/>
                </a:lnTo>
                <a:close/>
              </a:path>
            </a:pathLst>
          </a:custGeom>
          <a:blipFill>
            <a:blip r:embed="rId14"/>
            <a:stretch>
              <a:fillRect/>
            </a:stretch>
          </a:blipFill>
        </p:spPr>
        <p:txBody>
          <a:bodyPr/>
          <a:lstStyle/>
          <a:p>
            <a:endParaRPr lang="en-CA"/>
          </a:p>
        </p:txBody>
      </p:sp>
    </p:spTree>
    <p:extLst>
      <p:ext uri="{BB962C8B-B14F-4D97-AF65-F5344CB8AC3E}">
        <p14:creationId xmlns:p14="http://schemas.microsoft.com/office/powerpoint/2010/main" val="1089778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8" r:id="rId7"/>
    <p:sldLayoutId id="2147483659" r:id="rId8"/>
  </p:sldLayoutIdLst>
  <p:txStyles>
    <p:title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5BE47-8FBA-6242-07A2-7BF89F020286}"/>
              </a:ext>
            </a:extLst>
          </p:cNvPr>
          <p:cNvSpPr>
            <a:spLocks noGrp="1"/>
          </p:cNvSpPr>
          <p:nvPr>
            <p:ph type="title"/>
          </p:nvPr>
        </p:nvSpPr>
        <p:spPr>
          <a:xfrm>
            <a:off x="5181600" y="365125"/>
            <a:ext cx="6172200" cy="1325563"/>
          </a:xfrm>
          <a:prstGeom prst="rect">
            <a:avLst/>
          </a:prstGeom>
        </p:spPr>
        <p:txBody>
          <a:bodyPr vert="horz" lIns="91440" tIns="45720" rIns="91440" bIns="45720" rtlCol="0" anchor="ctr">
            <a:normAutofit/>
          </a:bodyPr>
          <a:lstStyle/>
          <a:p>
            <a:endParaRPr lang="en-CA" dirty="0"/>
          </a:p>
        </p:txBody>
      </p:sp>
      <p:sp>
        <p:nvSpPr>
          <p:cNvPr id="3" name="Text Placeholder 2">
            <a:extLst>
              <a:ext uri="{FF2B5EF4-FFF2-40B4-BE49-F238E27FC236}">
                <a16:creationId xmlns:a16="http://schemas.microsoft.com/office/drawing/2014/main" id="{3AD93AE0-99B3-403D-3BB5-78BE32AD5830}"/>
              </a:ext>
            </a:extLst>
          </p:cNvPr>
          <p:cNvSpPr>
            <a:spLocks noGrp="1"/>
          </p:cNvSpPr>
          <p:nvPr>
            <p:ph type="body" idx="1"/>
          </p:nvPr>
        </p:nvSpPr>
        <p:spPr>
          <a:xfrm>
            <a:off x="5211096" y="1847850"/>
            <a:ext cx="614270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A827770E-4121-3F17-D9EA-EC1C143F0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561F4C-85B0-451D-805C-D84EEDCEA922}" type="datetimeFigureOut">
              <a:rPr lang="en-CA" smtClean="0"/>
              <a:t>2024-04-02</a:t>
            </a:fld>
            <a:endParaRPr lang="en-CA"/>
          </a:p>
        </p:txBody>
      </p:sp>
      <p:sp>
        <p:nvSpPr>
          <p:cNvPr id="5" name="Footer Placeholder 4">
            <a:extLst>
              <a:ext uri="{FF2B5EF4-FFF2-40B4-BE49-F238E27FC236}">
                <a16:creationId xmlns:a16="http://schemas.microsoft.com/office/drawing/2014/main" id="{097CFF85-C9F4-DEB1-2F12-EE3444972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6834F5F-D302-988B-B1AB-338F91240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CBE88A-8383-47C6-BBC5-3082C6369777}" type="slidenum">
              <a:rPr lang="en-CA" smtClean="0"/>
              <a:t>‹#›</a:t>
            </a:fld>
            <a:endParaRPr lang="en-CA"/>
          </a:p>
        </p:txBody>
      </p:sp>
      <p:pic>
        <p:nvPicPr>
          <p:cNvPr id="7" name="Picture 6" descr="A red and black logo&#10;&#10;Description automatically generated">
            <a:extLst>
              <a:ext uri="{FF2B5EF4-FFF2-40B4-BE49-F238E27FC236}">
                <a16:creationId xmlns:a16="http://schemas.microsoft.com/office/drawing/2014/main" id="{2E1C0296-0500-5CE7-BE5F-56791478558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
        <p:nvSpPr>
          <p:cNvPr id="8" name="Freeform 3">
            <a:extLst>
              <a:ext uri="{FF2B5EF4-FFF2-40B4-BE49-F238E27FC236}">
                <a16:creationId xmlns:a16="http://schemas.microsoft.com/office/drawing/2014/main" id="{21803569-104F-1230-3321-6AEA9273F8B7}"/>
              </a:ext>
            </a:extLst>
          </p:cNvPr>
          <p:cNvSpPr/>
          <p:nvPr userDrawn="1"/>
        </p:nvSpPr>
        <p:spPr>
          <a:xfrm>
            <a:off x="-2376766" y="-1128691"/>
            <a:ext cx="7381386" cy="7205027"/>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gradFill>
            <a:gsLst>
              <a:gs pos="0">
                <a:schemeClr val="bg2">
                  <a:lumMod val="20000"/>
                  <a:lumOff val="80000"/>
                </a:schemeClr>
              </a:gs>
              <a:gs pos="46000">
                <a:schemeClr val="bg2"/>
              </a:gs>
              <a:gs pos="100000">
                <a:schemeClr val="bg2">
                  <a:lumMod val="75000"/>
                </a:schemeClr>
              </a:gs>
            </a:gsLst>
            <a:lin ang="10800000" scaled="1"/>
          </a:gradFill>
        </p:spPr>
        <p:txBody>
          <a:bodyPr/>
          <a:lstStyle/>
          <a:p>
            <a:endParaRPr lang="en-CA" dirty="0"/>
          </a:p>
        </p:txBody>
      </p:sp>
      <p:grpSp>
        <p:nvGrpSpPr>
          <p:cNvPr id="9" name="Group 5">
            <a:extLst>
              <a:ext uri="{FF2B5EF4-FFF2-40B4-BE49-F238E27FC236}">
                <a16:creationId xmlns:a16="http://schemas.microsoft.com/office/drawing/2014/main" id="{348C50F1-ABEF-01A4-8B49-F5913C13C3D5}"/>
              </a:ext>
            </a:extLst>
          </p:cNvPr>
          <p:cNvGrpSpPr/>
          <p:nvPr userDrawn="1"/>
        </p:nvGrpSpPr>
        <p:grpSpPr>
          <a:xfrm>
            <a:off x="-2133844" y="-777649"/>
            <a:ext cx="6646850" cy="6431197"/>
            <a:chOff x="0" y="0"/>
            <a:chExt cx="852913" cy="812800"/>
          </a:xfrm>
        </p:grpSpPr>
        <p:sp>
          <p:nvSpPr>
            <p:cNvPr id="10" name="Freeform 6">
              <a:extLst>
                <a:ext uri="{FF2B5EF4-FFF2-40B4-BE49-F238E27FC236}">
                  <a16:creationId xmlns:a16="http://schemas.microsoft.com/office/drawing/2014/main" id="{D69952B2-DEDB-7338-0841-23E25C7B131C}"/>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747880"/>
            </a:solidFill>
          </p:spPr>
          <p:txBody>
            <a:bodyPr/>
            <a:lstStyle/>
            <a:p>
              <a:endParaRPr lang="en-CA"/>
            </a:p>
          </p:txBody>
        </p:sp>
        <p:sp>
          <p:nvSpPr>
            <p:cNvPr id="11" name="TextBox 7">
              <a:extLst>
                <a:ext uri="{FF2B5EF4-FFF2-40B4-BE49-F238E27FC236}">
                  <a16:creationId xmlns:a16="http://schemas.microsoft.com/office/drawing/2014/main" id="{E8DB2CAD-DAF9-129B-16FA-B948002506B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grpSp>
        <p:nvGrpSpPr>
          <p:cNvPr id="12" name="Group 8">
            <a:extLst>
              <a:ext uri="{FF2B5EF4-FFF2-40B4-BE49-F238E27FC236}">
                <a16:creationId xmlns:a16="http://schemas.microsoft.com/office/drawing/2014/main" id="{49A07A55-7100-CEE9-41F0-A5D8C4F3B228}"/>
              </a:ext>
            </a:extLst>
          </p:cNvPr>
          <p:cNvGrpSpPr/>
          <p:nvPr userDrawn="1"/>
        </p:nvGrpSpPr>
        <p:grpSpPr>
          <a:xfrm>
            <a:off x="-1947031" y="-573034"/>
            <a:ext cx="5985631" cy="5853528"/>
            <a:chOff x="0" y="0"/>
            <a:chExt cx="6350000" cy="6349975"/>
          </a:xfrm>
        </p:grpSpPr>
        <p:sp>
          <p:nvSpPr>
            <p:cNvPr id="13" name="Freeform 9">
              <a:extLst>
                <a:ext uri="{FF2B5EF4-FFF2-40B4-BE49-F238E27FC236}">
                  <a16:creationId xmlns:a16="http://schemas.microsoft.com/office/drawing/2014/main" id="{990D5F0D-748A-F295-77CD-AB0FF603E8DE}"/>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FFFFFF"/>
            </a:solidFill>
            <a:ln w="12700">
              <a:noFill/>
            </a:ln>
          </p:spPr>
          <p:txBody>
            <a:bodyPr/>
            <a:lstStyle/>
            <a:p>
              <a:endParaRPr lang="en-CA"/>
            </a:p>
          </p:txBody>
        </p:sp>
      </p:grpSp>
    </p:spTree>
    <p:extLst>
      <p:ext uri="{BB962C8B-B14F-4D97-AF65-F5344CB8AC3E}">
        <p14:creationId xmlns:p14="http://schemas.microsoft.com/office/powerpoint/2010/main" val="3355296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70" r:id="rId6"/>
    <p:sldLayoutId id="2147483671" r:id="rId7"/>
  </p:sldLayoutIdLst>
  <p:txStyles>
    <p:title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A9CA99-28AC-9A56-DF7B-E9F3E0106914}"/>
              </a:ext>
            </a:extLst>
          </p:cNvPr>
          <p:cNvSpPr>
            <a:spLocks noGrp="1"/>
          </p:cNvSpPr>
          <p:nvPr>
            <p:ph type="body" idx="1"/>
          </p:nvPr>
        </p:nvSpPr>
        <p:spPr>
          <a:xfrm>
            <a:off x="3028334" y="1825625"/>
            <a:ext cx="832546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7CFF7D87-FFAF-DC8B-1C0B-6F26D1C36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DDD2672-AF2A-4F89-84D0-798B63A5A0EA}" type="datetimeFigureOut">
              <a:rPr lang="en-CA" smtClean="0"/>
              <a:t>2024-04-02</a:t>
            </a:fld>
            <a:endParaRPr lang="en-CA"/>
          </a:p>
        </p:txBody>
      </p:sp>
      <p:sp>
        <p:nvSpPr>
          <p:cNvPr id="5" name="Footer Placeholder 4">
            <a:extLst>
              <a:ext uri="{FF2B5EF4-FFF2-40B4-BE49-F238E27FC236}">
                <a16:creationId xmlns:a16="http://schemas.microsoft.com/office/drawing/2014/main" id="{29B842C3-CF6D-9AA2-0A19-B42522202B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C77578A2-C53F-8E0C-CFE9-E0C095126F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9FD8CF-8227-46A0-9656-EFD00EDC6968}" type="slidenum">
              <a:rPr lang="en-CA" smtClean="0"/>
              <a:t>‹#›</a:t>
            </a:fld>
            <a:endParaRPr lang="en-CA"/>
          </a:p>
        </p:txBody>
      </p:sp>
      <p:grpSp>
        <p:nvGrpSpPr>
          <p:cNvPr id="7" name="Group 11">
            <a:extLst>
              <a:ext uri="{FF2B5EF4-FFF2-40B4-BE49-F238E27FC236}">
                <a16:creationId xmlns:a16="http://schemas.microsoft.com/office/drawing/2014/main" id="{7C354C1F-69A5-8872-0774-187AC12EBB32}"/>
              </a:ext>
            </a:extLst>
          </p:cNvPr>
          <p:cNvGrpSpPr/>
          <p:nvPr userDrawn="1"/>
        </p:nvGrpSpPr>
        <p:grpSpPr>
          <a:xfrm>
            <a:off x="3028335" y="479433"/>
            <a:ext cx="11941770" cy="1004516"/>
            <a:chOff x="0" y="0"/>
            <a:chExt cx="3049338" cy="256504"/>
          </a:xfrm>
        </p:grpSpPr>
        <p:sp>
          <p:nvSpPr>
            <p:cNvPr id="8" name="Freeform 12">
              <a:extLst>
                <a:ext uri="{FF2B5EF4-FFF2-40B4-BE49-F238E27FC236}">
                  <a16:creationId xmlns:a16="http://schemas.microsoft.com/office/drawing/2014/main" id="{C4C5EA5A-CE7F-A0CC-F5CB-81D5BD3BA409}"/>
                </a:ext>
              </a:extLst>
            </p:cNvPr>
            <p:cNvSpPr/>
            <p:nvPr/>
          </p:nvSpPr>
          <p:spPr>
            <a:xfrm>
              <a:off x="0" y="0"/>
              <a:ext cx="3049338" cy="256504"/>
            </a:xfrm>
            <a:custGeom>
              <a:avLst/>
              <a:gdLst/>
              <a:ahLst/>
              <a:cxnLst/>
              <a:rect l="l" t="t" r="r" b="b"/>
              <a:pathLst>
                <a:path w="3049338" h="256504">
                  <a:moveTo>
                    <a:pt x="0" y="0"/>
                  </a:moveTo>
                  <a:lnTo>
                    <a:pt x="3049338" y="0"/>
                  </a:lnTo>
                  <a:lnTo>
                    <a:pt x="3049338" y="256504"/>
                  </a:lnTo>
                  <a:lnTo>
                    <a:pt x="0" y="256504"/>
                  </a:lnTo>
                  <a:close/>
                </a:path>
              </a:pathLst>
            </a:custGeom>
            <a:gradFill flip="none" rotWithShape="1">
              <a:gsLst>
                <a:gs pos="0">
                  <a:schemeClr val="bg2">
                    <a:lumMod val="20000"/>
                    <a:lumOff val="80000"/>
                  </a:schemeClr>
                </a:gs>
                <a:gs pos="46000">
                  <a:schemeClr val="bg2"/>
                </a:gs>
                <a:gs pos="100000">
                  <a:schemeClr val="bg2">
                    <a:lumMod val="75000"/>
                  </a:schemeClr>
                </a:gs>
              </a:gsLst>
              <a:lin ang="10800000" scaled="1"/>
              <a:tileRect/>
            </a:gradFill>
          </p:spPr>
          <p:txBody>
            <a:bodyPr/>
            <a:lstStyle/>
            <a:p>
              <a:endParaRPr lang="en-CA" dirty="0"/>
            </a:p>
          </p:txBody>
        </p:sp>
        <p:sp>
          <p:nvSpPr>
            <p:cNvPr id="9" name="TextBox 13">
              <a:extLst>
                <a:ext uri="{FF2B5EF4-FFF2-40B4-BE49-F238E27FC236}">
                  <a16:creationId xmlns:a16="http://schemas.microsoft.com/office/drawing/2014/main" id="{9155D08C-E1EC-371A-72EB-91730D50D305}"/>
                </a:ext>
              </a:extLst>
            </p:cNvPr>
            <p:cNvSpPr txBox="1"/>
            <p:nvPr/>
          </p:nvSpPr>
          <p:spPr>
            <a:xfrm>
              <a:off x="0" y="-57150"/>
              <a:ext cx="3049338" cy="313654"/>
            </a:xfrm>
            <a:prstGeom prst="rect">
              <a:avLst/>
            </a:prstGeom>
          </p:spPr>
          <p:txBody>
            <a:bodyPr lIns="50800" tIns="50800" rIns="50800" bIns="50800" rtlCol="0" anchor="ctr"/>
            <a:lstStyle/>
            <a:p>
              <a:pPr algn="ctr">
                <a:lnSpc>
                  <a:spcPts val="2659"/>
                </a:lnSpc>
              </a:pPr>
              <a:endParaRPr/>
            </a:p>
          </p:txBody>
        </p:sp>
      </p:grpSp>
      <p:grpSp>
        <p:nvGrpSpPr>
          <p:cNvPr id="10" name="Group 10">
            <a:extLst>
              <a:ext uri="{FF2B5EF4-FFF2-40B4-BE49-F238E27FC236}">
                <a16:creationId xmlns:a16="http://schemas.microsoft.com/office/drawing/2014/main" id="{1457C705-2819-9448-426E-18EF72FE298A}"/>
              </a:ext>
            </a:extLst>
          </p:cNvPr>
          <p:cNvGrpSpPr/>
          <p:nvPr userDrawn="1"/>
        </p:nvGrpSpPr>
        <p:grpSpPr>
          <a:xfrm>
            <a:off x="2224446" y="381444"/>
            <a:ext cx="1169977" cy="1169973"/>
            <a:chOff x="0" y="0"/>
            <a:chExt cx="6350000" cy="6349975"/>
          </a:xfrm>
          <a:solidFill>
            <a:srgbClr val="747880"/>
          </a:solidFill>
        </p:grpSpPr>
        <p:sp>
          <p:nvSpPr>
            <p:cNvPr id="11" name="Freeform 11">
              <a:extLst>
                <a:ext uri="{FF2B5EF4-FFF2-40B4-BE49-F238E27FC236}">
                  <a16:creationId xmlns:a16="http://schemas.microsoft.com/office/drawing/2014/main" id="{D140A4D5-8F73-31E0-92D4-7617A8447DBB}"/>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grpFill/>
            <a:ln w="12700">
              <a:noFill/>
            </a:ln>
          </p:spPr>
          <p:txBody>
            <a:bodyPr/>
            <a:lstStyle/>
            <a:p>
              <a:endParaRPr lang="en-CA" dirty="0"/>
            </a:p>
          </p:txBody>
        </p:sp>
      </p:grpSp>
      <p:sp>
        <p:nvSpPr>
          <p:cNvPr id="2" name="Title Placeholder 1">
            <a:extLst>
              <a:ext uri="{FF2B5EF4-FFF2-40B4-BE49-F238E27FC236}">
                <a16:creationId xmlns:a16="http://schemas.microsoft.com/office/drawing/2014/main" id="{2D0638E4-2752-6402-9D4A-40BBA149EF15}"/>
              </a:ext>
            </a:extLst>
          </p:cNvPr>
          <p:cNvSpPr>
            <a:spLocks noGrp="1"/>
          </p:cNvSpPr>
          <p:nvPr>
            <p:ph type="title"/>
          </p:nvPr>
        </p:nvSpPr>
        <p:spPr>
          <a:xfrm>
            <a:off x="3581400" y="365125"/>
            <a:ext cx="7772400"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pic>
        <p:nvPicPr>
          <p:cNvPr id="12" name="Picture 11" descr="A red and black logo&#10;&#10;Description automatically generated">
            <a:extLst>
              <a:ext uri="{FF2B5EF4-FFF2-40B4-BE49-F238E27FC236}">
                <a16:creationId xmlns:a16="http://schemas.microsoft.com/office/drawing/2014/main" id="{8243D06A-C226-2EC8-4D6D-0ABEF319732C}"/>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Tree>
    <p:extLst>
      <p:ext uri="{BB962C8B-B14F-4D97-AF65-F5344CB8AC3E}">
        <p14:creationId xmlns:p14="http://schemas.microsoft.com/office/powerpoint/2010/main" val="7102938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D3D93-0F1E-6089-5151-BFF6EB8ADFD4}"/>
              </a:ext>
            </a:extLst>
          </p:cNvPr>
          <p:cNvSpPr>
            <a:spLocks noGrp="1"/>
          </p:cNvSpPr>
          <p:nvPr>
            <p:ph type="ctrTitle"/>
          </p:nvPr>
        </p:nvSpPr>
        <p:spPr/>
        <p:txBody>
          <a:bodyPr>
            <a:normAutofit fontScale="90000"/>
          </a:bodyPr>
          <a:lstStyle/>
          <a:p>
            <a:r>
              <a:rPr lang="en-US" dirty="0"/>
              <a:t>Honourary Branch Membership Award</a:t>
            </a:r>
            <a:endParaRPr lang="en-CA" dirty="0"/>
          </a:p>
        </p:txBody>
      </p:sp>
      <p:sp>
        <p:nvSpPr>
          <p:cNvPr id="3" name="Subtitle 2">
            <a:extLst>
              <a:ext uri="{FF2B5EF4-FFF2-40B4-BE49-F238E27FC236}">
                <a16:creationId xmlns:a16="http://schemas.microsoft.com/office/drawing/2014/main" id="{1D90FD5A-FFF9-467A-0567-47111DEF95AA}"/>
              </a:ext>
            </a:extLst>
          </p:cNvPr>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2871000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7E0F499C-B8A1-8FB9-E82B-019959D3A1B5}"/>
              </a:ext>
            </a:extLst>
          </p:cNvPr>
          <p:cNvSpPr>
            <a:spLocks noGrp="1"/>
          </p:cNvSpPr>
          <p:nvPr>
            <p:ph type="pic" idx="1"/>
          </p:nvPr>
        </p:nvSpPr>
        <p:spPr/>
        <p:txBody>
          <a:bodyPr/>
          <a:lstStyle/>
          <a:p>
            <a:endParaRPr lang="en-CA"/>
          </a:p>
        </p:txBody>
      </p:sp>
      <p:sp>
        <p:nvSpPr>
          <p:cNvPr id="6" name="Content Placeholder 5">
            <a:extLst>
              <a:ext uri="{FF2B5EF4-FFF2-40B4-BE49-F238E27FC236}">
                <a16:creationId xmlns:a16="http://schemas.microsoft.com/office/drawing/2014/main" id="{44893A33-0FC4-0CD8-4DFE-94B4A5E1C14B}"/>
              </a:ext>
            </a:extLst>
          </p:cNvPr>
          <p:cNvSpPr>
            <a:spLocks noGrp="1"/>
          </p:cNvSpPr>
          <p:nvPr>
            <p:ph type="body" sz="half" idx="2"/>
          </p:nvPr>
        </p:nvSpPr>
        <p:spPr/>
        <p:txBody>
          <a:bodyPr>
            <a:normAutofit lnSpcReduction="10000"/>
          </a:bodyPr>
          <a:lstStyle/>
          <a:p>
            <a:pPr marL="0" indent="0">
              <a:buNone/>
            </a:pPr>
            <a:r>
              <a:rPr lang="en-US" sz="2400" b="1" dirty="0"/>
              <a:t>Name: </a:t>
            </a:r>
          </a:p>
          <a:p>
            <a:endParaRPr lang="en-US" sz="2400" b="1" dirty="0"/>
          </a:p>
          <a:p>
            <a:pPr marL="0" indent="0">
              <a:buNone/>
            </a:pPr>
            <a:r>
              <a:rPr lang="en-US" sz="2400" b="1" dirty="0"/>
              <a:t>Job Title: </a:t>
            </a:r>
          </a:p>
          <a:p>
            <a:endParaRPr lang="en-US" sz="2400" b="1" dirty="0"/>
          </a:p>
          <a:p>
            <a:pPr marL="0" indent="0">
              <a:buNone/>
            </a:pPr>
            <a:r>
              <a:rPr lang="en-US" sz="2400" b="1" dirty="0"/>
              <a:t>Club: </a:t>
            </a:r>
            <a:endParaRPr lang="en-CA" sz="2400" b="1" dirty="0"/>
          </a:p>
          <a:p>
            <a:endParaRPr lang="en-CA" sz="2400" dirty="0"/>
          </a:p>
          <a:p>
            <a:pPr marL="0" indent="0">
              <a:buNone/>
            </a:pPr>
            <a:r>
              <a:rPr lang="en-CA" sz="2400" b="1" dirty="0"/>
              <a:t>Nominator Phone Number: </a:t>
            </a:r>
          </a:p>
          <a:p>
            <a:pPr marL="0" indent="0">
              <a:buNone/>
            </a:pPr>
            <a:r>
              <a:rPr lang="en-CA" sz="2400" b="1" dirty="0"/>
              <a:t>Nominator Email:</a:t>
            </a:r>
          </a:p>
        </p:txBody>
      </p:sp>
      <p:sp>
        <p:nvSpPr>
          <p:cNvPr id="5" name="Title 4">
            <a:extLst>
              <a:ext uri="{FF2B5EF4-FFF2-40B4-BE49-F238E27FC236}">
                <a16:creationId xmlns:a16="http://schemas.microsoft.com/office/drawing/2014/main" id="{656D89D3-D3DC-EC98-EA46-0EDA17E5C07D}"/>
              </a:ext>
            </a:extLst>
          </p:cNvPr>
          <p:cNvSpPr>
            <a:spLocks noGrp="1"/>
          </p:cNvSpPr>
          <p:nvPr>
            <p:ph type="title"/>
          </p:nvPr>
        </p:nvSpPr>
        <p:spPr/>
        <p:txBody>
          <a:bodyPr/>
          <a:lstStyle/>
          <a:p>
            <a:r>
              <a:rPr lang="en-US" dirty="0"/>
              <a:t>Nominator Information</a:t>
            </a:r>
            <a:endParaRPr lang="en-CA" dirty="0"/>
          </a:p>
        </p:txBody>
      </p:sp>
    </p:spTree>
    <p:extLst>
      <p:ext uri="{BB962C8B-B14F-4D97-AF65-F5344CB8AC3E}">
        <p14:creationId xmlns:p14="http://schemas.microsoft.com/office/powerpoint/2010/main" val="226580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6D89D3-D3DC-EC98-EA46-0EDA17E5C07D}"/>
              </a:ext>
            </a:extLst>
          </p:cNvPr>
          <p:cNvSpPr>
            <a:spLocks noGrp="1"/>
          </p:cNvSpPr>
          <p:nvPr>
            <p:ph type="title"/>
          </p:nvPr>
        </p:nvSpPr>
        <p:spPr/>
        <p:txBody>
          <a:bodyPr/>
          <a:lstStyle/>
          <a:p>
            <a:r>
              <a:rPr lang="en-US" dirty="0"/>
              <a:t>Nominator Information</a:t>
            </a:r>
            <a:endParaRPr lang="en-CA" dirty="0"/>
          </a:p>
        </p:txBody>
      </p:sp>
      <p:sp>
        <p:nvSpPr>
          <p:cNvPr id="6" name="Content Placeholder 5">
            <a:extLst>
              <a:ext uri="{FF2B5EF4-FFF2-40B4-BE49-F238E27FC236}">
                <a16:creationId xmlns:a16="http://schemas.microsoft.com/office/drawing/2014/main" id="{44893A33-0FC4-0CD8-4DFE-94B4A5E1C14B}"/>
              </a:ext>
            </a:extLst>
          </p:cNvPr>
          <p:cNvSpPr>
            <a:spLocks noGrp="1"/>
          </p:cNvSpPr>
          <p:nvPr>
            <p:ph idx="1"/>
          </p:nvPr>
        </p:nvSpPr>
        <p:spPr/>
        <p:txBody>
          <a:bodyPr/>
          <a:lstStyle/>
          <a:p>
            <a:pPr marL="0" indent="0">
              <a:buNone/>
            </a:pPr>
            <a:r>
              <a:rPr lang="en-US" b="1" dirty="0"/>
              <a:t>Name: </a:t>
            </a:r>
          </a:p>
          <a:p>
            <a:endParaRPr lang="en-US" b="1" dirty="0"/>
          </a:p>
          <a:p>
            <a:pPr marL="0" indent="0">
              <a:buNone/>
            </a:pPr>
            <a:r>
              <a:rPr lang="en-US" b="1" dirty="0"/>
              <a:t>Job Title: </a:t>
            </a:r>
          </a:p>
          <a:p>
            <a:endParaRPr lang="en-US" b="1" dirty="0"/>
          </a:p>
          <a:p>
            <a:pPr marL="0" indent="0">
              <a:buNone/>
            </a:pPr>
            <a:r>
              <a:rPr lang="en-US" b="1" dirty="0"/>
              <a:t>Club: </a:t>
            </a:r>
            <a:endParaRPr lang="en-CA" b="1" dirty="0"/>
          </a:p>
          <a:p>
            <a:endParaRPr lang="en-CA" dirty="0"/>
          </a:p>
          <a:p>
            <a:pPr marL="0" indent="0">
              <a:buNone/>
            </a:pPr>
            <a:r>
              <a:rPr lang="en-CA" b="1" dirty="0"/>
              <a:t>Nominator Phone Number: </a:t>
            </a:r>
          </a:p>
          <a:p>
            <a:pPr marL="0" indent="0">
              <a:buNone/>
            </a:pPr>
            <a:r>
              <a:rPr lang="en-CA" b="1" dirty="0"/>
              <a:t>Nominator Email:</a:t>
            </a:r>
          </a:p>
        </p:txBody>
      </p:sp>
    </p:spTree>
    <p:extLst>
      <p:ext uri="{BB962C8B-B14F-4D97-AF65-F5344CB8AC3E}">
        <p14:creationId xmlns:p14="http://schemas.microsoft.com/office/powerpoint/2010/main" val="3166881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C6D397-1E2F-9954-9DE4-161B0B10CFE1}"/>
              </a:ext>
            </a:extLst>
          </p:cNvPr>
          <p:cNvSpPr>
            <a:spLocks noGrp="1"/>
          </p:cNvSpPr>
          <p:nvPr>
            <p:ph type="title"/>
          </p:nvPr>
        </p:nvSpPr>
        <p:spPr/>
        <p:txBody>
          <a:bodyPr/>
          <a:lstStyle/>
          <a:p>
            <a:r>
              <a:rPr lang="en-US" dirty="0"/>
              <a:t>Basic Criteria</a:t>
            </a:r>
            <a:endParaRPr lang="en-CA" dirty="0"/>
          </a:p>
        </p:txBody>
      </p:sp>
      <p:graphicFrame>
        <p:nvGraphicFramePr>
          <p:cNvPr id="7" name="Content Placeholder 6">
            <a:extLst>
              <a:ext uri="{FF2B5EF4-FFF2-40B4-BE49-F238E27FC236}">
                <a16:creationId xmlns:a16="http://schemas.microsoft.com/office/drawing/2014/main" id="{41E6BF9D-5FB3-6C89-EEC7-8C91F277D55F}"/>
              </a:ext>
            </a:extLst>
          </p:cNvPr>
          <p:cNvGraphicFramePr>
            <a:graphicFrameLocks noGrp="1"/>
          </p:cNvGraphicFramePr>
          <p:nvPr>
            <p:ph idx="1"/>
            <p:extLst>
              <p:ext uri="{D42A27DB-BD31-4B8C-83A1-F6EECF244321}">
                <p14:modId xmlns:p14="http://schemas.microsoft.com/office/powerpoint/2010/main" val="551438318"/>
              </p:ext>
            </p:extLst>
          </p:nvPr>
        </p:nvGraphicFramePr>
        <p:xfrm>
          <a:off x="3019648" y="1780099"/>
          <a:ext cx="8626252" cy="3350204"/>
        </p:xfrm>
        <a:graphic>
          <a:graphicData uri="http://schemas.openxmlformats.org/drawingml/2006/table">
            <a:tbl>
              <a:tblPr firstRow="1" bandRow="1">
                <a:tableStyleId>{912C8C85-51F0-491E-9774-3900AFEF0FD7}</a:tableStyleId>
              </a:tblPr>
              <a:tblGrid>
                <a:gridCol w="990469">
                  <a:extLst>
                    <a:ext uri="{9D8B030D-6E8A-4147-A177-3AD203B41FA5}">
                      <a16:colId xmlns:a16="http://schemas.microsoft.com/office/drawing/2014/main" val="93885960"/>
                    </a:ext>
                  </a:extLst>
                </a:gridCol>
                <a:gridCol w="896572">
                  <a:extLst>
                    <a:ext uri="{9D8B030D-6E8A-4147-A177-3AD203B41FA5}">
                      <a16:colId xmlns:a16="http://schemas.microsoft.com/office/drawing/2014/main" val="3606423011"/>
                    </a:ext>
                  </a:extLst>
                </a:gridCol>
                <a:gridCol w="6739211">
                  <a:extLst>
                    <a:ext uri="{9D8B030D-6E8A-4147-A177-3AD203B41FA5}">
                      <a16:colId xmlns:a16="http://schemas.microsoft.com/office/drawing/2014/main" val="802928512"/>
                    </a:ext>
                  </a:extLst>
                </a:gridCol>
              </a:tblGrid>
              <a:tr h="723112">
                <a:tc>
                  <a:txBody>
                    <a:bodyPr/>
                    <a:lstStyle/>
                    <a:p>
                      <a:r>
                        <a:rPr lang="en-US" dirty="0"/>
                        <a:t>YES</a:t>
                      </a:r>
                      <a:endParaRPr lang="en-CA" dirty="0"/>
                    </a:p>
                  </a:txBody>
                  <a:tcPr anchor="ctr"/>
                </a:tc>
                <a:tc>
                  <a:txBody>
                    <a:bodyPr/>
                    <a:lstStyle/>
                    <a:p>
                      <a:r>
                        <a:rPr lang="en-US" dirty="0"/>
                        <a:t>NO</a:t>
                      </a:r>
                      <a:endParaRPr lang="en-CA" dirty="0"/>
                    </a:p>
                  </a:txBody>
                  <a:tcPr anchor="ctr"/>
                </a:tc>
                <a:tc>
                  <a:txBody>
                    <a:bodyPr/>
                    <a:lstStyle/>
                    <a:p>
                      <a:r>
                        <a:rPr lang="en-US" dirty="0"/>
                        <a:t>CRITERIA</a:t>
                      </a:r>
                      <a:endParaRPr lang="en-CA" dirty="0"/>
                    </a:p>
                  </a:txBody>
                  <a:tcPr anchor="ctr"/>
                </a:tc>
                <a:extLst>
                  <a:ext uri="{0D108BD9-81ED-4DB2-BD59-A6C34878D82A}">
                    <a16:rowId xmlns:a16="http://schemas.microsoft.com/office/drawing/2014/main" val="1775511391"/>
                  </a:ext>
                </a:extLst>
              </a:tr>
              <a:tr h="867978">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has been a professional member, in  </a:t>
                      </a:r>
                    </a:p>
                    <a:p>
                      <a:r>
                        <a:rPr lang="en-CA" sz="1800" kern="1200" dirty="0">
                          <a:solidFill>
                            <a:schemeClr val="tx1"/>
                          </a:solidFill>
                          <a:effectLst/>
                          <a:latin typeface="+mn-lt"/>
                          <a:ea typeface="+mn-ea"/>
                          <a:cs typeface="+mn-cs"/>
                        </a:rPr>
                        <a:t>good standing, of CMAC for a minimum of 20 years. </a:t>
                      </a:r>
                    </a:p>
                  </a:txBody>
                  <a:tcPr anchor="ctr"/>
                </a:tc>
                <a:extLst>
                  <a:ext uri="{0D108BD9-81ED-4DB2-BD59-A6C34878D82A}">
                    <a16:rowId xmlns:a16="http://schemas.microsoft.com/office/drawing/2014/main" val="850508126"/>
                  </a:ext>
                </a:extLst>
              </a:tr>
              <a:tr h="824551">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rPr>
                        <a:t>The nominee is retired at the time of the appointment as an honorary branch member.</a:t>
                      </a:r>
                    </a:p>
                  </a:txBody>
                  <a:tcPr anchor="ctr"/>
                </a:tc>
                <a:extLst>
                  <a:ext uri="{0D108BD9-81ED-4DB2-BD59-A6C34878D82A}">
                    <a16:rowId xmlns:a16="http://schemas.microsoft.com/office/drawing/2014/main" val="479393544"/>
                  </a:ext>
                </a:extLst>
              </a:tr>
              <a:tr h="934563">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has served on the board of directors of a CMAC branch.</a:t>
                      </a:r>
                    </a:p>
                  </a:txBody>
                  <a:tcPr anchor="ctr"/>
                </a:tc>
                <a:extLst>
                  <a:ext uri="{0D108BD9-81ED-4DB2-BD59-A6C34878D82A}">
                    <a16:rowId xmlns:a16="http://schemas.microsoft.com/office/drawing/2014/main" val="3273292499"/>
                  </a:ext>
                </a:extLst>
              </a:tr>
            </a:tbl>
          </a:graphicData>
        </a:graphic>
      </p:graphicFrame>
      <p:pic>
        <p:nvPicPr>
          <p:cNvPr id="9" name="Graphic 8" descr="Checkbox Checked with solid fill">
            <a:extLst>
              <a:ext uri="{FF2B5EF4-FFF2-40B4-BE49-F238E27FC236}">
                <a16:creationId xmlns:a16="http://schemas.microsoft.com/office/drawing/2014/main" id="{495FC97B-C63D-8184-0FE3-0BE2547CE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348" y="5675970"/>
            <a:ext cx="914400" cy="914400"/>
          </a:xfrm>
          <a:prstGeom prst="rect">
            <a:avLst/>
          </a:prstGeom>
        </p:spPr>
      </p:pic>
      <p:sp>
        <p:nvSpPr>
          <p:cNvPr id="12" name="TextBox 11">
            <a:extLst>
              <a:ext uri="{FF2B5EF4-FFF2-40B4-BE49-F238E27FC236}">
                <a16:creationId xmlns:a16="http://schemas.microsoft.com/office/drawing/2014/main" id="{449B2BDF-9925-CAFF-4627-AA2226370AD9}"/>
              </a:ext>
            </a:extLst>
          </p:cNvPr>
          <p:cNvSpPr txBox="1"/>
          <p:nvPr/>
        </p:nvSpPr>
        <p:spPr>
          <a:xfrm>
            <a:off x="1510748" y="5594561"/>
            <a:ext cx="5227982" cy="1077218"/>
          </a:xfrm>
          <a:prstGeom prst="rect">
            <a:avLst/>
          </a:prstGeom>
          <a:solidFill>
            <a:schemeClr val="accent6"/>
          </a:solidFill>
          <a:ln>
            <a:solidFill>
              <a:schemeClr val="accent6"/>
            </a:solidFill>
          </a:ln>
        </p:spPr>
        <p:txBody>
          <a:bodyPr wrap="square" rtlCol="0">
            <a:spAutoFit/>
          </a:bodyPr>
          <a:lstStyle/>
          <a:p>
            <a:r>
              <a:rPr lang="en-US" sz="1600" b="1" dirty="0">
                <a:solidFill>
                  <a:schemeClr val="bg1"/>
                </a:solidFill>
              </a:rPr>
              <a:t>Tip: </a:t>
            </a:r>
            <a:r>
              <a:rPr lang="en-US" sz="1600" b="1" i="1" dirty="0">
                <a:solidFill>
                  <a:schemeClr val="bg1"/>
                </a:solidFill>
              </a:rPr>
              <a:t>Copy the check mark icon and paste it into the desired section of the table to indicate whether the nominee meets the criteria. When complete, delete this box and any extra checkmark icons. </a:t>
            </a:r>
            <a:endParaRPr lang="en-CA" sz="1600" b="1" i="1" dirty="0">
              <a:solidFill>
                <a:schemeClr val="bg1"/>
              </a:solidFill>
            </a:endParaRPr>
          </a:p>
        </p:txBody>
      </p:sp>
    </p:spTree>
    <p:extLst>
      <p:ext uri="{BB962C8B-B14F-4D97-AF65-F5344CB8AC3E}">
        <p14:creationId xmlns:p14="http://schemas.microsoft.com/office/powerpoint/2010/main" val="3464693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C6D397-1E2F-9954-9DE4-161B0B10CFE1}"/>
              </a:ext>
            </a:extLst>
          </p:cNvPr>
          <p:cNvSpPr>
            <a:spLocks noGrp="1"/>
          </p:cNvSpPr>
          <p:nvPr>
            <p:ph type="title"/>
          </p:nvPr>
        </p:nvSpPr>
        <p:spPr/>
        <p:txBody>
          <a:bodyPr/>
          <a:lstStyle/>
          <a:p>
            <a:r>
              <a:rPr lang="en-US" dirty="0"/>
              <a:t>Basic Criteria </a:t>
            </a:r>
            <a:r>
              <a:rPr lang="en-US" sz="2400" i="1" dirty="0"/>
              <a:t>Cont’d</a:t>
            </a:r>
            <a:endParaRPr lang="en-CA" i="1" dirty="0"/>
          </a:p>
        </p:txBody>
      </p:sp>
      <p:graphicFrame>
        <p:nvGraphicFramePr>
          <p:cNvPr id="7" name="Content Placeholder 6">
            <a:extLst>
              <a:ext uri="{FF2B5EF4-FFF2-40B4-BE49-F238E27FC236}">
                <a16:creationId xmlns:a16="http://schemas.microsoft.com/office/drawing/2014/main" id="{41E6BF9D-5FB3-6C89-EEC7-8C91F277D55F}"/>
              </a:ext>
            </a:extLst>
          </p:cNvPr>
          <p:cNvGraphicFramePr>
            <a:graphicFrameLocks noGrp="1"/>
          </p:cNvGraphicFramePr>
          <p:nvPr>
            <p:ph idx="1"/>
            <p:extLst>
              <p:ext uri="{D42A27DB-BD31-4B8C-83A1-F6EECF244321}">
                <p14:modId xmlns:p14="http://schemas.microsoft.com/office/powerpoint/2010/main" val="2234896896"/>
              </p:ext>
            </p:extLst>
          </p:nvPr>
        </p:nvGraphicFramePr>
        <p:xfrm>
          <a:off x="3019648" y="2153044"/>
          <a:ext cx="8626252" cy="2186152"/>
        </p:xfrm>
        <a:graphic>
          <a:graphicData uri="http://schemas.openxmlformats.org/drawingml/2006/table">
            <a:tbl>
              <a:tblPr firstRow="1" bandRow="1">
                <a:tableStyleId>{912C8C85-51F0-491E-9774-3900AFEF0FD7}</a:tableStyleId>
              </a:tblPr>
              <a:tblGrid>
                <a:gridCol w="990469">
                  <a:extLst>
                    <a:ext uri="{9D8B030D-6E8A-4147-A177-3AD203B41FA5}">
                      <a16:colId xmlns:a16="http://schemas.microsoft.com/office/drawing/2014/main" val="93885960"/>
                    </a:ext>
                  </a:extLst>
                </a:gridCol>
                <a:gridCol w="896572">
                  <a:extLst>
                    <a:ext uri="{9D8B030D-6E8A-4147-A177-3AD203B41FA5}">
                      <a16:colId xmlns:a16="http://schemas.microsoft.com/office/drawing/2014/main" val="3606423011"/>
                    </a:ext>
                  </a:extLst>
                </a:gridCol>
                <a:gridCol w="6739211">
                  <a:extLst>
                    <a:ext uri="{9D8B030D-6E8A-4147-A177-3AD203B41FA5}">
                      <a16:colId xmlns:a16="http://schemas.microsoft.com/office/drawing/2014/main" val="802928512"/>
                    </a:ext>
                  </a:extLst>
                </a:gridCol>
              </a:tblGrid>
              <a:tr h="723112">
                <a:tc>
                  <a:txBody>
                    <a:bodyPr/>
                    <a:lstStyle/>
                    <a:p>
                      <a:r>
                        <a:rPr lang="en-US" dirty="0"/>
                        <a:t>YES</a:t>
                      </a:r>
                      <a:endParaRPr lang="en-CA" dirty="0"/>
                    </a:p>
                  </a:txBody>
                  <a:tcPr anchor="ctr"/>
                </a:tc>
                <a:tc>
                  <a:txBody>
                    <a:bodyPr/>
                    <a:lstStyle/>
                    <a:p>
                      <a:r>
                        <a:rPr lang="en-US" dirty="0"/>
                        <a:t>NO</a:t>
                      </a:r>
                      <a:endParaRPr lang="en-CA" dirty="0"/>
                    </a:p>
                  </a:txBody>
                  <a:tcPr anchor="ctr"/>
                </a:tc>
                <a:tc>
                  <a:txBody>
                    <a:bodyPr/>
                    <a:lstStyle/>
                    <a:p>
                      <a:r>
                        <a:rPr lang="en-US" dirty="0"/>
                        <a:t>CRITERIA</a:t>
                      </a:r>
                      <a:endParaRPr lang="en-CA" dirty="0"/>
                    </a:p>
                  </a:txBody>
                  <a:tcPr anchor="ctr"/>
                </a:tc>
                <a:extLst>
                  <a:ext uri="{0D108BD9-81ED-4DB2-BD59-A6C34878D82A}">
                    <a16:rowId xmlns:a16="http://schemas.microsoft.com/office/drawing/2014/main" val="1775511391"/>
                  </a:ext>
                </a:extLst>
              </a:tr>
              <a:tr h="867978">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has obtained either the Fellow of </a:t>
                      </a:r>
                    </a:p>
                    <a:p>
                      <a:r>
                        <a:rPr lang="en-CA" sz="1800" kern="1200" dirty="0">
                          <a:solidFill>
                            <a:schemeClr val="tx1"/>
                          </a:solidFill>
                          <a:effectLst/>
                          <a:latin typeface="+mn-lt"/>
                          <a:ea typeface="+mn-ea"/>
                          <a:cs typeface="+mn-cs"/>
                        </a:rPr>
                        <a:t>Professional Club Management (FPCM) </a:t>
                      </a:r>
                    </a:p>
                    <a:p>
                      <a:r>
                        <a:rPr lang="en-CA" sz="1800" kern="1200" dirty="0">
                          <a:solidFill>
                            <a:schemeClr val="tx1"/>
                          </a:solidFill>
                          <a:effectLst/>
                          <a:latin typeface="+mn-lt"/>
                          <a:ea typeface="+mn-ea"/>
                          <a:cs typeface="+mn-cs"/>
                        </a:rPr>
                        <a:t>designation or the Certified Club Manager (CCM) </a:t>
                      </a:r>
                    </a:p>
                    <a:p>
                      <a:r>
                        <a:rPr lang="en-CA" sz="1800" kern="1200" dirty="0">
                          <a:solidFill>
                            <a:schemeClr val="tx1"/>
                          </a:solidFill>
                          <a:effectLst/>
                          <a:latin typeface="+mn-lt"/>
                          <a:ea typeface="+mn-ea"/>
                          <a:cs typeface="+mn-cs"/>
                        </a:rPr>
                        <a:t>designation. (Preferred but not required.)</a:t>
                      </a:r>
                    </a:p>
                    <a:p>
                      <a:r>
                        <a:rPr lang="en-CA" sz="1800" kern="1200" dirty="0">
                          <a:solidFill>
                            <a:schemeClr val="tx1"/>
                          </a:solidFill>
                          <a:effectLst/>
                          <a:latin typeface="+mn-lt"/>
                          <a:ea typeface="+mn-ea"/>
                          <a:cs typeface="+mn-cs"/>
                        </a:rPr>
                        <a:t>If so, which one? _______________________________</a:t>
                      </a:r>
                    </a:p>
                  </a:txBody>
                  <a:tcPr anchor="ctr"/>
                </a:tc>
                <a:extLst>
                  <a:ext uri="{0D108BD9-81ED-4DB2-BD59-A6C34878D82A}">
                    <a16:rowId xmlns:a16="http://schemas.microsoft.com/office/drawing/2014/main" val="850508126"/>
                  </a:ext>
                </a:extLst>
              </a:tr>
            </a:tbl>
          </a:graphicData>
        </a:graphic>
      </p:graphicFrame>
      <p:pic>
        <p:nvPicPr>
          <p:cNvPr id="9" name="Graphic 8" descr="Checkbox Checked with solid fill">
            <a:extLst>
              <a:ext uri="{FF2B5EF4-FFF2-40B4-BE49-F238E27FC236}">
                <a16:creationId xmlns:a16="http://schemas.microsoft.com/office/drawing/2014/main" id="{495FC97B-C63D-8184-0FE3-0BE2547CE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348" y="5675970"/>
            <a:ext cx="914400" cy="914400"/>
          </a:xfrm>
          <a:prstGeom prst="rect">
            <a:avLst/>
          </a:prstGeom>
        </p:spPr>
      </p:pic>
      <p:sp>
        <p:nvSpPr>
          <p:cNvPr id="12" name="TextBox 11">
            <a:extLst>
              <a:ext uri="{FF2B5EF4-FFF2-40B4-BE49-F238E27FC236}">
                <a16:creationId xmlns:a16="http://schemas.microsoft.com/office/drawing/2014/main" id="{449B2BDF-9925-CAFF-4627-AA2226370AD9}"/>
              </a:ext>
            </a:extLst>
          </p:cNvPr>
          <p:cNvSpPr txBox="1"/>
          <p:nvPr/>
        </p:nvSpPr>
        <p:spPr>
          <a:xfrm>
            <a:off x="1510748" y="5594561"/>
            <a:ext cx="5227982" cy="1077218"/>
          </a:xfrm>
          <a:prstGeom prst="rect">
            <a:avLst/>
          </a:prstGeom>
          <a:solidFill>
            <a:schemeClr val="accent6"/>
          </a:solidFill>
          <a:ln>
            <a:solidFill>
              <a:schemeClr val="accent6"/>
            </a:solidFill>
          </a:ln>
        </p:spPr>
        <p:txBody>
          <a:bodyPr wrap="square" rtlCol="0">
            <a:spAutoFit/>
          </a:bodyPr>
          <a:lstStyle/>
          <a:p>
            <a:r>
              <a:rPr lang="en-US" sz="1600" b="1" dirty="0">
                <a:solidFill>
                  <a:schemeClr val="bg1"/>
                </a:solidFill>
              </a:rPr>
              <a:t>Tip: </a:t>
            </a:r>
            <a:r>
              <a:rPr lang="en-US" sz="1600" b="1" i="1" dirty="0">
                <a:solidFill>
                  <a:schemeClr val="bg1"/>
                </a:solidFill>
              </a:rPr>
              <a:t>Copy the check mark icon and paste it into the desired section of the table to indicate whether the nominee meets the criteria. When complete, delete this box and any extra checkmark icons. </a:t>
            </a:r>
            <a:endParaRPr lang="en-CA" sz="1600" b="1" i="1" dirty="0">
              <a:solidFill>
                <a:schemeClr val="bg1"/>
              </a:solidFill>
            </a:endParaRPr>
          </a:p>
        </p:txBody>
      </p:sp>
    </p:spTree>
    <p:extLst>
      <p:ext uri="{BB962C8B-B14F-4D97-AF65-F5344CB8AC3E}">
        <p14:creationId xmlns:p14="http://schemas.microsoft.com/office/powerpoint/2010/main" val="3665426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313D351-596F-5542-4EEC-569D5EBADFFF}"/>
              </a:ext>
            </a:extLst>
          </p:cNvPr>
          <p:cNvSpPr>
            <a:spLocks noGrp="1"/>
          </p:cNvSpPr>
          <p:nvPr>
            <p:ph type="title"/>
          </p:nvPr>
        </p:nvSpPr>
        <p:spPr/>
        <p:txBody>
          <a:bodyPr>
            <a:normAutofit/>
          </a:bodyPr>
          <a:lstStyle/>
          <a:p>
            <a:r>
              <a:rPr lang="en-CA" sz="3600" dirty="0"/>
              <a:t>Distinguished Service and Outstanding Contributions </a:t>
            </a:r>
          </a:p>
        </p:txBody>
      </p:sp>
      <p:sp>
        <p:nvSpPr>
          <p:cNvPr id="6" name="Content Placeholder 5">
            <a:extLst>
              <a:ext uri="{FF2B5EF4-FFF2-40B4-BE49-F238E27FC236}">
                <a16:creationId xmlns:a16="http://schemas.microsoft.com/office/drawing/2014/main" id="{D72B2CF1-2494-86B6-19A5-B432FEEC5023}"/>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3410579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BA34BD-51DC-B4D3-9496-E4B0B0D9026C}"/>
              </a:ext>
            </a:extLst>
          </p:cNvPr>
          <p:cNvSpPr>
            <a:spLocks noGrp="1"/>
          </p:cNvSpPr>
          <p:nvPr>
            <p:ph type="title"/>
          </p:nvPr>
        </p:nvSpPr>
        <p:spPr/>
        <p:txBody>
          <a:bodyPr/>
          <a:lstStyle/>
          <a:p>
            <a:r>
              <a:rPr lang="en-US" dirty="0"/>
              <a:t>Additional materials</a:t>
            </a:r>
            <a:endParaRPr lang="en-CA" i="1" dirty="0"/>
          </a:p>
        </p:txBody>
      </p:sp>
      <p:sp>
        <p:nvSpPr>
          <p:cNvPr id="6" name="Content Placeholder 5">
            <a:extLst>
              <a:ext uri="{FF2B5EF4-FFF2-40B4-BE49-F238E27FC236}">
                <a16:creationId xmlns:a16="http://schemas.microsoft.com/office/drawing/2014/main" id="{36F95932-92A0-2383-37F5-89C45DB76A4D}"/>
              </a:ext>
            </a:extLst>
          </p:cNvPr>
          <p:cNvSpPr>
            <a:spLocks noGrp="1"/>
          </p:cNvSpPr>
          <p:nvPr>
            <p:ph idx="1"/>
          </p:nvPr>
        </p:nvSpPr>
        <p:spPr/>
        <p:txBody>
          <a:bodyPr>
            <a:normAutofit fontScale="92500" lnSpcReduction="10000"/>
          </a:bodyPr>
          <a:lstStyle/>
          <a:p>
            <a:pPr>
              <a:buFont typeface="Courier New" panose="02070309020205020404" pitchFamily="49" charset="0"/>
              <a:buChar char="o"/>
            </a:pPr>
            <a:r>
              <a:rPr lang="en-CA" dirty="0"/>
              <a:t> A minimum of </a:t>
            </a:r>
            <a:r>
              <a:rPr lang="en-CA" b="1" i="1" u="sng" dirty="0"/>
              <a:t>three (3)</a:t>
            </a:r>
            <a:r>
              <a:rPr lang="en-CA" dirty="0"/>
              <a:t> letters of support (including one from the branch) indicating that the nominee has widespread respect of their peers in the club management profession. </a:t>
            </a:r>
          </a:p>
          <a:p>
            <a:pPr lvl="1">
              <a:buFont typeface="Courier New" panose="02070309020205020404" pitchFamily="49" charset="0"/>
              <a:buChar char="o"/>
            </a:pPr>
            <a:r>
              <a:rPr lang="en-CA" dirty="0"/>
              <a:t>The letters should be one page each and provide specific examples of the contributions of the nominee regarding the criteria outlined above and describe the relationship between the letter writer and the nominee. </a:t>
            </a:r>
          </a:p>
          <a:p>
            <a:pPr>
              <a:buFont typeface="Courier New" panose="02070309020205020404" pitchFamily="49" charset="0"/>
              <a:buChar char="o"/>
            </a:pPr>
            <a:r>
              <a:rPr lang="en-CA" dirty="0"/>
              <a:t> A photograph of the nominee in high-resolution (400 MB) jpg format.</a:t>
            </a:r>
          </a:p>
        </p:txBody>
      </p:sp>
    </p:spTree>
    <p:extLst>
      <p:ext uri="{BB962C8B-B14F-4D97-AF65-F5344CB8AC3E}">
        <p14:creationId xmlns:p14="http://schemas.microsoft.com/office/powerpoint/2010/main" val="2305577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991174-822C-3ED6-6478-D26D5DE1CF2E}"/>
              </a:ext>
            </a:extLst>
          </p:cNvPr>
          <p:cNvSpPr>
            <a:spLocks noGrp="1"/>
          </p:cNvSpPr>
          <p:nvPr>
            <p:ph type="title"/>
          </p:nvPr>
        </p:nvSpPr>
        <p:spPr/>
        <p:txBody>
          <a:bodyPr/>
          <a:lstStyle/>
          <a:p>
            <a:r>
              <a:rPr lang="en-US" dirty="0"/>
              <a:t>Next Steps</a:t>
            </a:r>
            <a:endParaRPr lang="en-CA" dirty="0"/>
          </a:p>
        </p:txBody>
      </p:sp>
      <p:sp>
        <p:nvSpPr>
          <p:cNvPr id="6" name="Content Placeholder 5">
            <a:extLst>
              <a:ext uri="{FF2B5EF4-FFF2-40B4-BE49-F238E27FC236}">
                <a16:creationId xmlns:a16="http://schemas.microsoft.com/office/drawing/2014/main" id="{84BBD403-858C-A3D3-C0E8-969F3E04AF49}"/>
              </a:ext>
            </a:extLst>
          </p:cNvPr>
          <p:cNvSpPr>
            <a:spLocks noGrp="1"/>
          </p:cNvSpPr>
          <p:nvPr>
            <p:ph idx="1"/>
          </p:nvPr>
        </p:nvSpPr>
        <p:spPr/>
        <p:txBody>
          <a:bodyPr/>
          <a:lstStyle/>
          <a:p>
            <a:pPr>
              <a:buFont typeface="Courier New" panose="02070309020205020404" pitchFamily="49" charset="0"/>
              <a:buChar char="o"/>
            </a:pPr>
            <a:r>
              <a:rPr lang="en-CA" dirty="0"/>
              <a:t> Email application to events@thecmac.ca.</a:t>
            </a:r>
          </a:p>
          <a:p>
            <a:pPr>
              <a:buFont typeface="Courier New" panose="02070309020205020404" pitchFamily="49" charset="0"/>
              <a:buChar char="o"/>
            </a:pPr>
            <a:r>
              <a:rPr lang="en-CA" dirty="0"/>
              <a:t> All nominees must be informed of the application submission.</a:t>
            </a:r>
          </a:p>
          <a:p>
            <a:pPr>
              <a:buFont typeface="Courier New" panose="02070309020205020404" pitchFamily="49" charset="0"/>
              <a:buChar char="o"/>
            </a:pPr>
            <a:r>
              <a:rPr lang="en-CA" dirty="0"/>
              <a:t> All communications from CMAC will be directed to the nominator during the review process.</a:t>
            </a:r>
          </a:p>
          <a:p>
            <a:pPr>
              <a:buFont typeface="Courier New" panose="02070309020205020404" pitchFamily="49" charset="0"/>
              <a:buChar char="o"/>
            </a:pPr>
            <a:r>
              <a:rPr lang="en-CA" dirty="0"/>
              <a:t> Incomplete submissions will not be included in the committee review process.</a:t>
            </a:r>
          </a:p>
        </p:txBody>
      </p:sp>
    </p:spTree>
    <p:extLst>
      <p:ext uri="{BB962C8B-B14F-4D97-AF65-F5344CB8AC3E}">
        <p14:creationId xmlns:p14="http://schemas.microsoft.com/office/powerpoint/2010/main" val="607800869"/>
      </p:ext>
    </p:extLst>
  </p:cSld>
  <p:clrMapOvr>
    <a:masterClrMapping/>
  </p:clrMapOvr>
</p:sld>
</file>

<file path=ppt/theme/theme1.xml><?xml version="1.0" encoding="utf-8"?>
<a:theme xmlns:a="http://schemas.openxmlformats.org/drawingml/2006/main" name="Office Theme">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A2FED551EBBB48B097A09B6F669CD3" ma:contentTypeVersion="20" ma:contentTypeDescription="Create a new document." ma:contentTypeScope="" ma:versionID="b51feedb8480c1784fe26beb4295f1a3">
  <xsd:schema xmlns:xsd="http://www.w3.org/2001/XMLSchema" xmlns:xs="http://www.w3.org/2001/XMLSchema" xmlns:p="http://schemas.microsoft.com/office/2006/metadata/properties" xmlns:ns2="2b204e9a-e93d-49f9-ba09-a78b733c0074" xmlns:ns3="7abbe53a-ed59-4855-b034-5ebe81c6d0da" targetNamespace="http://schemas.microsoft.com/office/2006/metadata/properties" ma:root="true" ma:fieldsID="7f0d6ca486610f3048f3c33a54c34248" ns2:_="" ns3:_="">
    <xsd:import namespace="2b204e9a-e93d-49f9-ba09-a78b733c0074"/>
    <xsd:import namespace="7abbe53a-ed59-4855-b034-5ebe81c6d0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204e9a-e93d-49f9-ba09-a78b733c0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80ddb43-2bac-41e4-8ebb-a531f2898a5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bbe53a-ed59-4855-b034-5ebe81c6d0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47628c5-7a81-4b01-8297-1a3afe888a83}" ma:internalName="TaxCatchAll" ma:showField="CatchAllData" ma:web="7abbe53a-ed59-4855-b034-5ebe81c6d0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abbe53a-ed59-4855-b034-5ebe81c6d0da" xsi:nil="true"/>
    <lcf76f155ced4ddcb4097134ff3c332f xmlns="2b204e9a-e93d-49f9-ba09-a78b733c007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78C99B0-262B-43E6-9159-1F354F4B5A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204e9a-e93d-49f9-ba09-a78b733c0074"/>
    <ds:schemaRef ds:uri="7abbe53a-ed59-4855-b034-5ebe81c6d0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CFF576-FF3D-4525-B89C-B673F40CAE11}">
  <ds:schemaRefs>
    <ds:schemaRef ds:uri="http://schemas.microsoft.com/sharepoint/v3/contenttype/forms"/>
  </ds:schemaRefs>
</ds:datastoreItem>
</file>

<file path=customXml/itemProps3.xml><?xml version="1.0" encoding="utf-8"?>
<ds:datastoreItem xmlns:ds="http://schemas.openxmlformats.org/officeDocument/2006/customXml" ds:itemID="{CD8503D8-AF25-49DE-B018-91802877B074}">
  <ds:schemaRefs>
    <ds:schemaRef ds:uri="http://schemas.microsoft.com/office/2006/metadata/properties"/>
    <ds:schemaRef ds:uri="http://schemas.microsoft.com/office/infopath/2007/PartnerControls"/>
    <ds:schemaRef ds:uri="7abbe53a-ed59-4855-b034-5ebe81c6d0da"/>
    <ds:schemaRef ds:uri="2b204e9a-e93d-49f9-ba09-a78b733c0074"/>
  </ds:schemaRefs>
</ds:datastoreItem>
</file>

<file path=docProps/app.xml><?xml version="1.0" encoding="utf-8"?>
<Properties xmlns="http://schemas.openxmlformats.org/officeDocument/2006/extended-properties" xmlns:vt="http://schemas.openxmlformats.org/officeDocument/2006/docPropsVTypes">
  <TotalTime>193</TotalTime>
  <Words>443</Words>
  <Application>Microsoft Office PowerPoint</Application>
  <PresentationFormat>Widescreen</PresentationFormat>
  <Paragraphs>55</Paragraphs>
  <Slides>8</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8</vt:i4>
      </vt:variant>
    </vt:vector>
  </HeadingPairs>
  <TitlesOfParts>
    <vt:vector size="14" baseType="lpstr">
      <vt:lpstr>Aptos</vt:lpstr>
      <vt:lpstr>Arial</vt:lpstr>
      <vt:lpstr>Courier New</vt:lpstr>
      <vt:lpstr>Office Theme</vt:lpstr>
      <vt:lpstr>Custom Design</vt:lpstr>
      <vt:lpstr>1_Custom Design</vt:lpstr>
      <vt:lpstr>Honourary Branch Membership Award</vt:lpstr>
      <vt:lpstr>Nominator Information</vt:lpstr>
      <vt:lpstr>Nominator Information</vt:lpstr>
      <vt:lpstr>Basic Criteria</vt:lpstr>
      <vt:lpstr>Basic Criteria Cont’d</vt:lpstr>
      <vt:lpstr>Distinguished Service and Outstanding Contributions </vt:lpstr>
      <vt:lpstr>Additional materials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Cormier</dc:creator>
  <cp:lastModifiedBy>Petula Perdikoulias</cp:lastModifiedBy>
  <cp:revision>3</cp:revision>
  <dcterms:created xsi:type="dcterms:W3CDTF">2024-03-28T19:14:33Z</dcterms:created>
  <dcterms:modified xsi:type="dcterms:W3CDTF">2024-04-02T17:31:56Z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0x010100AAA2FED551EBBB48B097A09B6F669CD3</vt:lpwstr>
  </property>
  <property fmtid="{D5CDD505-2E9C-101B-9397-08002B2CF9AE}" pid="3" name="MediaServiceImageTags">
    <vt:lpwstr/>
  </property>
</Properties>
</file>