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1" r:id="rId5"/>
    <p:sldMasterId id="2147483682" r:id="rId6"/>
  </p:sldMasterIdLst>
  <p:notesMasterIdLst>
    <p:notesMasterId r:id="rId17"/>
  </p:notesMasterIdLst>
  <p:sldIdLst>
    <p:sldId id="256" r:id="rId7"/>
    <p:sldId id="257" r:id="rId8"/>
    <p:sldId id="258" r:id="rId9"/>
    <p:sldId id="276" r:id="rId10"/>
    <p:sldId id="278" r:id="rId11"/>
    <p:sldId id="269" r:id="rId12"/>
    <p:sldId id="280" r:id="rId13"/>
    <p:sldId id="281" r:id="rId14"/>
    <p:sldId id="283" r:id="rId15"/>
    <p:sldId id="284" r:id="rId16"/>
  </p:sldIdLst>
  <p:sldSz cx="18288000" cy="10287000"/>
  <p:notesSz cx="6858000" cy="9144000"/>
  <p:embeddedFontLst>
    <p:embeddedFont>
      <p:font typeface="Poppins Bold" panose="020B0604020202020204" charset="0"/>
      <p:regular r:id="rId18"/>
    </p:embeddedFont>
    <p:embeddedFont>
      <p:font typeface="Poppins Medium" panose="00000600000000000000" pitchFamily="2"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70310" autoAdjust="0"/>
  </p:normalViewPr>
  <p:slideViewPr>
    <p:cSldViewPr>
      <p:cViewPr varScale="1">
        <p:scale>
          <a:sx n="52" d="100"/>
          <a:sy n="52"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ula Perdikoulias" userId="01e8081c-47c8-4b3a-a809-1906194bce15" providerId="ADAL" clId="{F5B76596-DB37-4525-AD7F-32507768D83B}"/>
    <pc:docChg chg="undo custSel addSld delSld modSld sldOrd addMainMaster modMainMaster">
      <pc:chgData name="Petula Perdikoulias" userId="01e8081c-47c8-4b3a-a809-1906194bce15" providerId="ADAL" clId="{F5B76596-DB37-4525-AD7F-32507768D83B}" dt="2024-04-22T13:37:41.370" v="4695" actId="20577"/>
      <pc:docMkLst>
        <pc:docMk/>
      </pc:docMkLst>
      <pc:sldChg chg="delSp modSp mod">
        <pc:chgData name="Petula Perdikoulias" userId="01e8081c-47c8-4b3a-a809-1906194bce15" providerId="ADAL" clId="{F5B76596-DB37-4525-AD7F-32507768D83B}" dt="2024-04-02T18:02:21.121" v="220" actId="1076"/>
        <pc:sldMkLst>
          <pc:docMk/>
          <pc:sldMk cId="0" sldId="256"/>
        </pc:sldMkLst>
        <pc:spChg chg="mod">
          <ac:chgData name="Petula Perdikoulias" userId="01e8081c-47c8-4b3a-a809-1906194bce15" providerId="ADAL" clId="{F5B76596-DB37-4525-AD7F-32507768D83B}" dt="2024-04-02T17:45:18.525" v="1" actId="1076"/>
          <ac:spMkLst>
            <pc:docMk/>
            <pc:sldMk cId="0" sldId="256"/>
            <ac:spMk id="10" creationId="{00000000-0000-0000-0000-000000000000}"/>
          </ac:spMkLst>
        </pc:spChg>
        <pc:spChg chg="del">
          <ac:chgData name="Petula Perdikoulias" userId="01e8081c-47c8-4b3a-a809-1906194bce15" providerId="ADAL" clId="{F5B76596-DB37-4525-AD7F-32507768D83B}" dt="2024-04-02T17:56:44.841" v="151" actId="478"/>
          <ac:spMkLst>
            <pc:docMk/>
            <pc:sldMk cId="0" sldId="256"/>
            <ac:spMk id="30" creationId="{00000000-0000-0000-0000-000000000000}"/>
          </ac:spMkLst>
        </pc:spChg>
        <pc:spChg chg="mod">
          <ac:chgData name="Petula Perdikoulias" userId="01e8081c-47c8-4b3a-a809-1906194bce15" providerId="ADAL" clId="{F5B76596-DB37-4525-AD7F-32507768D83B}" dt="2024-04-02T17:45:18.525" v="1" actId="1076"/>
          <ac:spMkLst>
            <pc:docMk/>
            <pc:sldMk cId="0" sldId="256"/>
            <ac:spMk id="31" creationId="{00000000-0000-0000-0000-000000000000}"/>
          </ac:spMkLst>
        </pc:spChg>
        <pc:spChg chg="mod">
          <ac:chgData name="Petula Perdikoulias" userId="01e8081c-47c8-4b3a-a809-1906194bce15" providerId="ADAL" clId="{F5B76596-DB37-4525-AD7F-32507768D83B}" dt="2024-04-02T18:02:21.121" v="220" actId="1076"/>
          <ac:spMkLst>
            <pc:docMk/>
            <pc:sldMk cId="0" sldId="256"/>
            <ac:spMk id="32" creationId="{00000000-0000-0000-0000-000000000000}"/>
          </ac:spMkLst>
        </pc:spChg>
        <pc:spChg chg="del mod">
          <ac:chgData name="Petula Perdikoulias" userId="01e8081c-47c8-4b3a-a809-1906194bce15" providerId="ADAL" clId="{F5B76596-DB37-4525-AD7F-32507768D83B}" dt="2024-04-02T18:02:17.417" v="219" actId="478"/>
          <ac:spMkLst>
            <pc:docMk/>
            <pc:sldMk cId="0" sldId="256"/>
            <ac:spMk id="33" creationId="{00000000-0000-0000-0000-000000000000}"/>
          </ac:spMkLst>
        </pc:spChg>
        <pc:spChg chg="del mod">
          <ac:chgData name="Petula Perdikoulias" userId="01e8081c-47c8-4b3a-a809-1906194bce15" providerId="ADAL" clId="{F5B76596-DB37-4525-AD7F-32507768D83B}" dt="2024-04-02T17:56:53.895" v="154" actId="478"/>
          <ac:spMkLst>
            <pc:docMk/>
            <pc:sldMk cId="0" sldId="256"/>
            <ac:spMk id="34" creationId="{00000000-0000-0000-0000-000000000000}"/>
          </ac:spMkLst>
        </pc:spChg>
        <pc:spChg chg="del">
          <ac:chgData name="Petula Perdikoulias" userId="01e8081c-47c8-4b3a-a809-1906194bce15" providerId="ADAL" clId="{F5B76596-DB37-4525-AD7F-32507768D83B}" dt="2024-04-02T17:56:45.695" v="152" actId="478"/>
          <ac:spMkLst>
            <pc:docMk/>
            <pc:sldMk cId="0" sldId="256"/>
            <ac:spMk id="35" creationId="{00000000-0000-0000-0000-000000000000}"/>
          </ac:spMkLst>
        </pc:spChg>
        <pc:grpChg chg="mod">
          <ac:chgData name="Petula Perdikoulias" userId="01e8081c-47c8-4b3a-a809-1906194bce15" providerId="ADAL" clId="{F5B76596-DB37-4525-AD7F-32507768D83B}" dt="2024-04-02T17:45:18.525" v="1" actId="1076"/>
          <ac:grpSpMkLst>
            <pc:docMk/>
            <pc:sldMk cId="0" sldId="256"/>
            <ac:grpSpMk id="2" creationId="{00000000-0000-0000-0000-000000000000}"/>
          </ac:grpSpMkLst>
        </pc:grpChg>
        <pc:grpChg chg="mod">
          <ac:chgData name="Petula Perdikoulias" userId="01e8081c-47c8-4b3a-a809-1906194bce15" providerId="ADAL" clId="{F5B76596-DB37-4525-AD7F-32507768D83B}" dt="2024-04-02T17:45:18.525" v="1" actId="1076"/>
          <ac:grpSpMkLst>
            <pc:docMk/>
            <pc:sldMk cId="0" sldId="256"/>
            <ac:grpSpMk id="7" creationId="{00000000-0000-0000-0000-000000000000}"/>
          </ac:grpSpMkLst>
        </pc:grpChg>
        <pc:grpChg chg="mod">
          <ac:chgData name="Petula Perdikoulias" userId="01e8081c-47c8-4b3a-a809-1906194bce15" providerId="ADAL" clId="{F5B76596-DB37-4525-AD7F-32507768D83B}" dt="2024-04-02T17:45:18.525" v="1" actId="1076"/>
          <ac:grpSpMkLst>
            <pc:docMk/>
            <pc:sldMk cId="0" sldId="256"/>
            <ac:grpSpMk id="21" creationId="{00000000-0000-0000-0000-000000000000}"/>
          </ac:grpSpMkLst>
        </pc:grpChg>
        <pc:grpChg chg="mod">
          <ac:chgData name="Petula Perdikoulias" userId="01e8081c-47c8-4b3a-a809-1906194bce15" providerId="ADAL" clId="{F5B76596-DB37-4525-AD7F-32507768D83B}" dt="2024-04-02T17:45:18.525" v="1" actId="1076"/>
          <ac:grpSpMkLst>
            <pc:docMk/>
            <pc:sldMk cId="0" sldId="256"/>
            <ac:grpSpMk id="27" creationId="{00000000-0000-0000-0000-000000000000}"/>
          </ac:grpSpMkLst>
        </pc:grpChg>
      </pc:sldChg>
      <pc:sldChg chg="addSp delSp modSp mod modClrScheme chgLayout modNotesTx">
        <pc:chgData name="Petula Perdikoulias" userId="01e8081c-47c8-4b3a-a809-1906194bce15" providerId="ADAL" clId="{F5B76596-DB37-4525-AD7F-32507768D83B}" dt="2024-04-22T13:37:41.370" v="4695" actId="20577"/>
        <pc:sldMkLst>
          <pc:docMk/>
          <pc:sldMk cId="0" sldId="257"/>
        </pc:sldMkLst>
        <pc:spChg chg="del">
          <ac:chgData name="Petula Perdikoulias" userId="01e8081c-47c8-4b3a-a809-1906194bce15" providerId="ADAL" clId="{F5B76596-DB37-4525-AD7F-32507768D83B}" dt="2024-04-02T17:57:01.080" v="156" actId="478"/>
          <ac:spMkLst>
            <pc:docMk/>
            <pc:sldMk cId="0" sldId="257"/>
            <ac:spMk id="12" creationId="{00000000-0000-0000-0000-000000000000}"/>
          </ac:spMkLst>
        </pc:spChg>
        <pc:spChg chg="del">
          <ac:chgData name="Petula Perdikoulias" userId="01e8081c-47c8-4b3a-a809-1906194bce15" providerId="ADAL" clId="{F5B76596-DB37-4525-AD7F-32507768D83B}" dt="2024-04-02T18:04:42.437" v="309" actId="478"/>
          <ac:spMkLst>
            <pc:docMk/>
            <pc:sldMk cId="0" sldId="257"/>
            <ac:spMk id="13" creationId="{00000000-0000-0000-0000-000000000000}"/>
          </ac:spMkLst>
        </pc:spChg>
        <pc:spChg chg="del">
          <ac:chgData name="Petula Perdikoulias" userId="01e8081c-47c8-4b3a-a809-1906194bce15" providerId="ADAL" clId="{F5B76596-DB37-4525-AD7F-32507768D83B}" dt="2024-04-02T18:04:32.012" v="306" actId="478"/>
          <ac:spMkLst>
            <pc:docMk/>
            <pc:sldMk cId="0" sldId="257"/>
            <ac:spMk id="14" creationId="{00000000-0000-0000-0000-000000000000}"/>
          </ac:spMkLst>
        </pc:spChg>
        <pc:spChg chg="del mod">
          <ac:chgData name="Petula Perdikoulias" userId="01e8081c-47c8-4b3a-a809-1906194bce15" providerId="ADAL" clId="{F5B76596-DB37-4525-AD7F-32507768D83B}" dt="2024-04-02T18:04:33.773" v="307" actId="478"/>
          <ac:spMkLst>
            <pc:docMk/>
            <pc:sldMk cId="0" sldId="257"/>
            <ac:spMk id="15" creationId="{00000000-0000-0000-0000-000000000000}"/>
          </ac:spMkLst>
        </pc:spChg>
        <pc:spChg chg="add mod ord">
          <ac:chgData name="Petula Perdikoulias" userId="01e8081c-47c8-4b3a-a809-1906194bce15" providerId="ADAL" clId="{F5B76596-DB37-4525-AD7F-32507768D83B}" dt="2024-04-02T18:15:52.878" v="372" actId="5793"/>
          <ac:spMkLst>
            <pc:docMk/>
            <pc:sldMk cId="0" sldId="257"/>
            <ac:spMk id="16" creationId="{C622783A-348C-75A8-7947-0C14B1813BF4}"/>
          </ac:spMkLst>
        </pc:spChg>
        <pc:spChg chg="add mod ord">
          <ac:chgData name="Petula Perdikoulias" userId="01e8081c-47c8-4b3a-a809-1906194bce15" providerId="ADAL" clId="{F5B76596-DB37-4525-AD7F-32507768D83B}" dt="2024-04-02T18:04:36.065" v="308" actId="14100"/>
          <ac:spMkLst>
            <pc:docMk/>
            <pc:sldMk cId="0" sldId="257"/>
            <ac:spMk id="17" creationId="{A53B4C06-2364-6415-DC35-6D1A505653ED}"/>
          </ac:spMkLst>
        </pc:spChg>
        <pc:grpChg chg="del">
          <ac:chgData name="Petula Perdikoulias" userId="01e8081c-47c8-4b3a-a809-1906194bce15" providerId="ADAL" clId="{F5B76596-DB37-4525-AD7F-32507768D83B}" dt="2024-04-02T18:04:25.541" v="303" actId="478"/>
          <ac:grpSpMkLst>
            <pc:docMk/>
            <pc:sldMk cId="0" sldId="257"/>
            <ac:grpSpMk id="10" creationId="{00000000-0000-0000-0000-000000000000}"/>
          </ac:grpSpMkLst>
        </pc:grpChg>
      </pc:sldChg>
      <pc:sldChg chg="addSp delSp modSp mod modClrScheme chgLayout">
        <pc:chgData name="Petula Perdikoulias" userId="01e8081c-47c8-4b3a-a809-1906194bce15" providerId="ADAL" clId="{F5B76596-DB37-4525-AD7F-32507768D83B}" dt="2024-04-02T18:06:02.913" v="359" actId="14100"/>
        <pc:sldMkLst>
          <pc:docMk/>
          <pc:sldMk cId="0" sldId="258"/>
        </pc:sldMkLst>
        <pc:spChg chg="add del mod ord">
          <ac:chgData name="Petula Perdikoulias" userId="01e8081c-47c8-4b3a-a809-1906194bce15" providerId="ADAL" clId="{F5B76596-DB37-4525-AD7F-32507768D83B}" dt="2024-04-02T18:02:55.815" v="224" actId="700"/>
          <ac:spMkLst>
            <pc:docMk/>
            <pc:sldMk cId="0" sldId="258"/>
            <ac:spMk id="2" creationId="{E2D2D788-5F47-464B-709F-B0FBA5A37A19}"/>
          </ac:spMkLst>
        </pc:spChg>
        <pc:spChg chg="add del mod ord">
          <ac:chgData name="Petula Perdikoulias" userId="01e8081c-47c8-4b3a-a809-1906194bce15" providerId="ADAL" clId="{F5B76596-DB37-4525-AD7F-32507768D83B}" dt="2024-04-02T18:02:55.815" v="224" actId="700"/>
          <ac:spMkLst>
            <pc:docMk/>
            <pc:sldMk cId="0" sldId="258"/>
            <ac:spMk id="3" creationId="{B2D6ED7B-737C-869A-FDB7-2C4DC172360A}"/>
          </ac:spMkLst>
        </pc:spChg>
        <pc:spChg chg="add mod ord">
          <ac:chgData name="Petula Perdikoulias" userId="01e8081c-47c8-4b3a-a809-1906194bce15" providerId="ADAL" clId="{F5B76596-DB37-4525-AD7F-32507768D83B}" dt="2024-04-02T18:06:02.913" v="359" actId="14100"/>
          <ac:spMkLst>
            <pc:docMk/>
            <pc:sldMk cId="0" sldId="258"/>
            <ac:spMk id="4" creationId="{41C458D0-FA83-7055-ED6F-83BFCE366049}"/>
          </ac:spMkLst>
        </pc:spChg>
        <pc:spChg chg="add mod ord">
          <ac:chgData name="Petula Perdikoulias" userId="01e8081c-47c8-4b3a-a809-1906194bce15" providerId="ADAL" clId="{F5B76596-DB37-4525-AD7F-32507768D83B}" dt="2024-04-02T18:05:07.511" v="334" actId="700"/>
          <ac:spMkLst>
            <pc:docMk/>
            <pc:sldMk cId="0" sldId="258"/>
            <ac:spMk id="5" creationId="{59A0BD6D-5BCB-2163-F5E6-255EE761EEDA}"/>
          </ac:spMkLst>
        </pc:spChg>
        <pc:spChg chg="del">
          <ac:chgData name="Petula Perdikoulias" userId="01e8081c-47c8-4b3a-a809-1906194bce15" providerId="ADAL" clId="{F5B76596-DB37-4525-AD7F-32507768D83B}" dt="2024-04-02T18:05:26.636" v="337" actId="478"/>
          <ac:spMkLst>
            <pc:docMk/>
            <pc:sldMk cId="0" sldId="258"/>
            <ac:spMk id="26" creationId="{00000000-0000-0000-0000-000000000000}"/>
          </ac:spMkLst>
        </pc:spChg>
        <pc:spChg chg="add del mod ord">
          <ac:chgData name="Petula Perdikoulias" userId="01e8081c-47c8-4b3a-a809-1906194bce15" providerId="ADAL" clId="{F5B76596-DB37-4525-AD7F-32507768D83B}" dt="2024-04-02T18:05:07.511" v="334" actId="700"/>
          <ac:spMkLst>
            <pc:docMk/>
            <pc:sldMk cId="0" sldId="258"/>
            <ac:spMk id="33" creationId="{791936A5-D3DE-F9E3-44E1-3B2A842796FE}"/>
          </ac:spMkLst>
        </pc:spChg>
        <pc:grpChg chg="mod">
          <ac:chgData name="Petula Perdikoulias" userId="01e8081c-47c8-4b3a-a809-1906194bce15" providerId="ADAL" clId="{F5B76596-DB37-4525-AD7F-32507768D83B}" dt="2024-04-02T18:05:47.646" v="356" actId="14100"/>
          <ac:grpSpMkLst>
            <pc:docMk/>
            <pc:sldMk cId="0" sldId="258"/>
            <ac:grpSpMk id="11" creationId="{00000000-0000-0000-0000-000000000000}"/>
          </ac:grpSpMkLst>
        </pc:grpChg>
      </pc:sldChg>
      <pc:sldChg chg="delSp modSp mod">
        <pc:chgData name="Petula Perdikoulias" userId="01e8081c-47c8-4b3a-a809-1906194bce15" providerId="ADAL" clId="{F5B76596-DB37-4525-AD7F-32507768D83B}" dt="2024-04-02T18:14:08.265" v="365" actId="478"/>
        <pc:sldMkLst>
          <pc:docMk/>
          <pc:sldMk cId="0" sldId="269"/>
        </pc:sldMkLst>
        <pc:spChg chg="del">
          <ac:chgData name="Petula Perdikoulias" userId="01e8081c-47c8-4b3a-a809-1906194bce15" providerId="ADAL" clId="{F5B76596-DB37-4525-AD7F-32507768D83B}" dt="2024-04-02T18:13:51.255" v="360" actId="478"/>
          <ac:spMkLst>
            <pc:docMk/>
            <pc:sldMk cId="0" sldId="269"/>
            <ac:spMk id="33" creationId="{00000000-0000-0000-0000-000000000000}"/>
          </ac:spMkLst>
        </pc:spChg>
        <pc:spChg chg="mod">
          <ac:chgData name="Petula Perdikoulias" userId="01e8081c-47c8-4b3a-a809-1906194bce15" providerId="ADAL" clId="{F5B76596-DB37-4525-AD7F-32507768D83B}" dt="2024-04-02T18:14:03.382" v="363" actId="1076"/>
          <ac:spMkLst>
            <pc:docMk/>
            <pc:sldMk cId="0" sldId="269"/>
            <ac:spMk id="34" creationId="{00000000-0000-0000-0000-000000000000}"/>
          </ac:spMkLst>
        </pc:spChg>
        <pc:spChg chg="del mod">
          <ac:chgData name="Petula Perdikoulias" userId="01e8081c-47c8-4b3a-a809-1906194bce15" providerId="ADAL" clId="{F5B76596-DB37-4525-AD7F-32507768D83B}" dt="2024-04-02T18:14:08.265" v="365" actId="478"/>
          <ac:spMkLst>
            <pc:docMk/>
            <pc:sldMk cId="0" sldId="269"/>
            <ac:spMk id="35" creationId="{00000000-0000-0000-0000-000000000000}"/>
          </ac:spMkLst>
        </pc:spChg>
        <pc:spChg chg="del mod">
          <ac:chgData name="Petula Perdikoulias" userId="01e8081c-47c8-4b3a-a809-1906194bce15" providerId="ADAL" clId="{F5B76596-DB37-4525-AD7F-32507768D83B}" dt="2024-04-02T18:13:56.667" v="362" actId="478"/>
          <ac:spMkLst>
            <pc:docMk/>
            <pc:sldMk cId="0" sldId="269"/>
            <ac:spMk id="38" creationId="{00000000-0000-0000-0000-000000000000}"/>
          </ac:spMkLst>
        </pc:spChg>
      </pc:sldChg>
      <pc:sldChg chg="del">
        <pc:chgData name="Petula Perdikoulias" userId="01e8081c-47c8-4b3a-a809-1906194bce15" providerId="ADAL" clId="{F5B76596-DB37-4525-AD7F-32507768D83B}" dt="2024-04-02T18:18:46.421" v="395" actId="47"/>
        <pc:sldMkLst>
          <pc:docMk/>
          <pc:sldMk cId="3231043954" sldId="271"/>
        </pc:sldMkLst>
      </pc:sldChg>
      <pc:sldChg chg="del">
        <pc:chgData name="Petula Perdikoulias" userId="01e8081c-47c8-4b3a-a809-1906194bce15" providerId="ADAL" clId="{F5B76596-DB37-4525-AD7F-32507768D83B}" dt="2024-04-02T18:18:45.139" v="394" actId="47"/>
        <pc:sldMkLst>
          <pc:docMk/>
          <pc:sldMk cId="4147212309" sldId="272"/>
        </pc:sldMkLst>
      </pc:sldChg>
      <pc:sldChg chg="del">
        <pc:chgData name="Petula Perdikoulias" userId="01e8081c-47c8-4b3a-a809-1906194bce15" providerId="ADAL" clId="{F5B76596-DB37-4525-AD7F-32507768D83B}" dt="2024-04-02T18:18:43.914" v="393" actId="47"/>
        <pc:sldMkLst>
          <pc:docMk/>
          <pc:sldMk cId="3777470320" sldId="273"/>
        </pc:sldMkLst>
      </pc:sldChg>
      <pc:sldChg chg="del">
        <pc:chgData name="Petula Perdikoulias" userId="01e8081c-47c8-4b3a-a809-1906194bce15" providerId="ADAL" clId="{F5B76596-DB37-4525-AD7F-32507768D83B}" dt="2024-04-02T18:18:40.842" v="392" actId="47"/>
        <pc:sldMkLst>
          <pc:docMk/>
          <pc:sldMk cId="2444701592" sldId="274"/>
        </pc:sldMkLst>
      </pc:sldChg>
      <pc:sldChg chg="addSp delSp modSp new del mod modClrScheme chgLayout">
        <pc:chgData name="Petula Perdikoulias" userId="01e8081c-47c8-4b3a-a809-1906194bce15" providerId="ADAL" clId="{F5B76596-DB37-4525-AD7F-32507768D83B}" dt="2024-04-12T13:28:17.982" v="4531" actId="2696"/>
        <pc:sldMkLst>
          <pc:docMk/>
          <pc:sldMk cId="765784328" sldId="275"/>
        </pc:sldMkLst>
        <pc:spChg chg="add del mod">
          <ac:chgData name="Petula Perdikoulias" userId="01e8081c-47c8-4b3a-a809-1906194bce15" providerId="ADAL" clId="{F5B76596-DB37-4525-AD7F-32507768D83B}" dt="2024-04-02T17:57:24.544" v="159" actId="6264"/>
          <ac:spMkLst>
            <pc:docMk/>
            <pc:sldMk cId="765784328" sldId="275"/>
            <ac:spMk id="2" creationId="{3C223CAC-C691-032B-6FE7-7ED583C68055}"/>
          </ac:spMkLst>
        </pc:spChg>
        <pc:spChg chg="add del mod">
          <ac:chgData name="Petula Perdikoulias" userId="01e8081c-47c8-4b3a-a809-1906194bce15" providerId="ADAL" clId="{F5B76596-DB37-4525-AD7F-32507768D83B}" dt="2024-04-02T17:57:24.544" v="159" actId="6264"/>
          <ac:spMkLst>
            <pc:docMk/>
            <pc:sldMk cId="765784328" sldId="275"/>
            <ac:spMk id="3" creationId="{FAD87164-ED80-7123-959B-E1785C54C80B}"/>
          </ac:spMkLst>
        </pc:spChg>
        <pc:spChg chg="add del mod ord">
          <ac:chgData name="Petula Perdikoulias" userId="01e8081c-47c8-4b3a-a809-1906194bce15" providerId="ADAL" clId="{F5B76596-DB37-4525-AD7F-32507768D83B}" dt="2024-04-02T17:57:32.826" v="160" actId="700"/>
          <ac:spMkLst>
            <pc:docMk/>
            <pc:sldMk cId="765784328" sldId="275"/>
            <ac:spMk id="4" creationId="{22686671-B1CF-18AF-0CE9-11D2A83FC9FD}"/>
          </ac:spMkLst>
        </pc:spChg>
        <pc:spChg chg="add del mod ord">
          <ac:chgData name="Petula Perdikoulias" userId="01e8081c-47c8-4b3a-a809-1906194bce15" providerId="ADAL" clId="{F5B76596-DB37-4525-AD7F-32507768D83B}" dt="2024-04-02T17:57:32.826" v="160" actId="700"/>
          <ac:spMkLst>
            <pc:docMk/>
            <pc:sldMk cId="765784328" sldId="275"/>
            <ac:spMk id="5" creationId="{0A246E48-E7D1-ECD6-4077-06994697D3A5}"/>
          </ac:spMkLst>
        </pc:spChg>
        <pc:spChg chg="add del mod ord">
          <ac:chgData name="Petula Perdikoulias" userId="01e8081c-47c8-4b3a-a809-1906194bce15" providerId="ADAL" clId="{F5B76596-DB37-4525-AD7F-32507768D83B}" dt="2024-04-02T17:57:45.448" v="161" actId="700"/>
          <ac:spMkLst>
            <pc:docMk/>
            <pc:sldMk cId="765784328" sldId="275"/>
            <ac:spMk id="6" creationId="{4A8D6F45-FB0E-8290-5E97-20896BF1DF2A}"/>
          </ac:spMkLst>
        </pc:spChg>
        <pc:spChg chg="add del mod ord">
          <ac:chgData name="Petula Perdikoulias" userId="01e8081c-47c8-4b3a-a809-1906194bce15" providerId="ADAL" clId="{F5B76596-DB37-4525-AD7F-32507768D83B}" dt="2024-04-02T17:57:51.831" v="162" actId="700"/>
          <ac:spMkLst>
            <pc:docMk/>
            <pc:sldMk cId="765784328" sldId="275"/>
            <ac:spMk id="7" creationId="{0BE484FB-16A4-DC34-C2C4-E70461ADC925}"/>
          </ac:spMkLst>
        </pc:spChg>
        <pc:spChg chg="add del mod ord">
          <ac:chgData name="Petula Perdikoulias" userId="01e8081c-47c8-4b3a-a809-1906194bce15" providerId="ADAL" clId="{F5B76596-DB37-4525-AD7F-32507768D83B}" dt="2024-04-02T17:57:51.831" v="162" actId="700"/>
          <ac:spMkLst>
            <pc:docMk/>
            <pc:sldMk cId="765784328" sldId="275"/>
            <ac:spMk id="8" creationId="{17702DD2-1519-69E9-3673-7B0083E3FD13}"/>
          </ac:spMkLst>
        </pc:spChg>
        <pc:spChg chg="add del mod ord">
          <ac:chgData name="Petula Perdikoulias" userId="01e8081c-47c8-4b3a-a809-1906194bce15" providerId="ADAL" clId="{F5B76596-DB37-4525-AD7F-32507768D83B}" dt="2024-04-02T17:58:03.206" v="163" actId="700"/>
          <ac:spMkLst>
            <pc:docMk/>
            <pc:sldMk cId="765784328" sldId="275"/>
            <ac:spMk id="9" creationId="{5EF8512B-91C1-E163-8632-DA959FE87693}"/>
          </ac:spMkLst>
        </pc:spChg>
        <pc:spChg chg="add del mod ord">
          <ac:chgData name="Petula Perdikoulias" userId="01e8081c-47c8-4b3a-a809-1906194bce15" providerId="ADAL" clId="{F5B76596-DB37-4525-AD7F-32507768D83B}" dt="2024-04-02T17:58:03.206" v="163" actId="700"/>
          <ac:spMkLst>
            <pc:docMk/>
            <pc:sldMk cId="765784328" sldId="275"/>
            <ac:spMk id="10" creationId="{2FEEA0E8-A30F-8821-162B-6DE4B97C17BA}"/>
          </ac:spMkLst>
        </pc:spChg>
        <pc:spChg chg="add mod ord">
          <ac:chgData name="Petula Perdikoulias" userId="01e8081c-47c8-4b3a-a809-1906194bce15" providerId="ADAL" clId="{F5B76596-DB37-4525-AD7F-32507768D83B}" dt="2024-04-02T18:03:25.263" v="299" actId="20577"/>
          <ac:spMkLst>
            <pc:docMk/>
            <pc:sldMk cId="765784328" sldId="275"/>
            <ac:spMk id="11" creationId="{0C4740DE-55E8-F8C5-87CE-64B661087B6E}"/>
          </ac:spMkLst>
        </pc:spChg>
        <pc:spChg chg="add mod ord">
          <ac:chgData name="Petula Perdikoulias" userId="01e8081c-47c8-4b3a-a809-1906194bce15" providerId="ADAL" clId="{F5B76596-DB37-4525-AD7F-32507768D83B}" dt="2024-04-02T17:58:03.206" v="163" actId="700"/>
          <ac:spMkLst>
            <pc:docMk/>
            <pc:sldMk cId="765784328" sldId="275"/>
            <ac:spMk id="12" creationId="{07810203-AF52-5B19-ACD0-1C0C76CE589C}"/>
          </ac:spMkLst>
        </pc:spChg>
      </pc:sldChg>
      <pc:sldChg chg="addSp delSp modSp add mod modNotesTx">
        <pc:chgData name="Petula Perdikoulias" userId="01e8081c-47c8-4b3a-a809-1906194bce15" providerId="ADAL" clId="{F5B76596-DB37-4525-AD7F-32507768D83B}" dt="2024-04-02T18:16:40.998" v="378" actId="22"/>
        <pc:sldMkLst>
          <pc:docMk/>
          <pc:sldMk cId="724001988" sldId="276"/>
        </pc:sldMkLst>
        <pc:spChg chg="add del">
          <ac:chgData name="Petula Perdikoulias" userId="01e8081c-47c8-4b3a-a809-1906194bce15" providerId="ADAL" clId="{F5B76596-DB37-4525-AD7F-32507768D83B}" dt="2024-04-02T18:16:40.998" v="378" actId="22"/>
          <ac:spMkLst>
            <pc:docMk/>
            <pc:sldMk cId="724001988" sldId="276"/>
            <ac:spMk id="3" creationId="{B1C4E841-23AB-7E5B-FEC9-363CFB4DC35F}"/>
          </ac:spMkLst>
        </pc:spChg>
        <pc:spChg chg="mod">
          <ac:chgData name="Petula Perdikoulias" userId="01e8081c-47c8-4b3a-a809-1906194bce15" providerId="ADAL" clId="{F5B76596-DB37-4525-AD7F-32507768D83B}" dt="2024-04-02T18:16:16.571" v="375" actId="20577"/>
          <ac:spMkLst>
            <pc:docMk/>
            <pc:sldMk cId="724001988" sldId="276"/>
            <ac:spMk id="4" creationId="{41C458D0-FA83-7055-ED6F-83BFCE366049}"/>
          </ac:spMkLst>
        </pc:spChg>
      </pc:sldChg>
      <pc:sldChg chg="modSp add del mod modNotesTx">
        <pc:chgData name="Petula Perdikoulias" userId="01e8081c-47c8-4b3a-a809-1906194bce15" providerId="ADAL" clId="{F5B76596-DB37-4525-AD7F-32507768D83B}" dt="2024-04-12T13:25:18.717" v="4487" actId="47"/>
        <pc:sldMkLst>
          <pc:docMk/>
          <pc:sldMk cId="1951275336" sldId="277"/>
        </pc:sldMkLst>
        <pc:spChg chg="mod">
          <ac:chgData name="Petula Perdikoulias" userId="01e8081c-47c8-4b3a-a809-1906194bce15" providerId="ADAL" clId="{F5B76596-DB37-4525-AD7F-32507768D83B}" dt="2024-04-02T18:17:18.863" v="381" actId="20577"/>
          <ac:spMkLst>
            <pc:docMk/>
            <pc:sldMk cId="1951275336" sldId="277"/>
            <ac:spMk id="4" creationId="{41C458D0-FA83-7055-ED6F-83BFCE366049}"/>
          </ac:spMkLst>
        </pc:spChg>
      </pc:sldChg>
      <pc:sldChg chg="modSp add mod modNotesTx">
        <pc:chgData name="Petula Perdikoulias" userId="01e8081c-47c8-4b3a-a809-1906194bce15" providerId="ADAL" clId="{F5B76596-DB37-4525-AD7F-32507768D83B}" dt="2024-04-12T13:40:50.415" v="4652" actId="20577"/>
        <pc:sldMkLst>
          <pc:docMk/>
          <pc:sldMk cId="3107802936" sldId="278"/>
        </pc:sldMkLst>
        <pc:spChg chg="mod">
          <ac:chgData name="Petula Perdikoulias" userId="01e8081c-47c8-4b3a-a809-1906194bce15" providerId="ADAL" clId="{F5B76596-DB37-4525-AD7F-32507768D83B}" dt="2024-04-12T13:24:55.713" v="4484" actId="20577"/>
          <ac:spMkLst>
            <pc:docMk/>
            <pc:sldMk cId="3107802936" sldId="278"/>
            <ac:spMk id="4" creationId="{41C458D0-FA83-7055-ED6F-83BFCE366049}"/>
          </ac:spMkLst>
        </pc:spChg>
      </pc:sldChg>
      <pc:sldChg chg="modSp add del mod modNotesTx">
        <pc:chgData name="Petula Perdikoulias" userId="01e8081c-47c8-4b3a-a809-1906194bce15" providerId="ADAL" clId="{F5B76596-DB37-4525-AD7F-32507768D83B}" dt="2024-04-12T13:25:21.414" v="4488" actId="47"/>
        <pc:sldMkLst>
          <pc:docMk/>
          <pc:sldMk cId="2682741449" sldId="279"/>
        </pc:sldMkLst>
        <pc:spChg chg="mod">
          <ac:chgData name="Petula Perdikoulias" userId="01e8081c-47c8-4b3a-a809-1906194bce15" providerId="ADAL" clId="{F5B76596-DB37-4525-AD7F-32507768D83B}" dt="2024-04-02T18:18:24.959" v="390" actId="20577"/>
          <ac:spMkLst>
            <pc:docMk/>
            <pc:sldMk cId="2682741449" sldId="279"/>
            <ac:spMk id="4" creationId="{41C458D0-FA83-7055-ED6F-83BFCE366049}"/>
          </ac:spMkLst>
        </pc:spChg>
      </pc:sldChg>
      <pc:sldChg chg="addSp modSp new mod modClrScheme chgLayout">
        <pc:chgData name="Petula Perdikoulias" userId="01e8081c-47c8-4b3a-a809-1906194bce15" providerId="ADAL" clId="{F5B76596-DB37-4525-AD7F-32507768D83B}" dt="2024-04-03T19:32:05.818" v="574" actId="20577"/>
        <pc:sldMkLst>
          <pc:docMk/>
          <pc:sldMk cId="4040169544" sldId="280"/>
        </pc:sldMkLst>
        <pc:spChg chg="add mod">
          <ac:chgData name="Petula Perdikoulias" userId="01e8081c-47c8-4b3a-a809-1906194bce15" providerId="ADAL" clId="{F5B76596-DB37-4525-AD7F-32507768D83B}" dt="2024-04-03T19:32:01.353" v="565" actId="113"/>
          <ac:spMkLst>
            <pc:docMk/>
            <pc:sldMk cId="4040169544" sldId="280"/>
            <ac:spMk id="2" creationId="{AC287CA1-8148-6BAD-B4DA-81C2469B7BC3}"/>
          </ac:spMkLst>
        </pc:spChg>
        <pc:spChg chg="add mod">
          <ac:chgData name="Petula Perdikoulias" userId="01e8081c-47c8-4b3a-a809-1906194bce15" providerId="ADAL" clId="{F5B76596-DB37-4525-AD7F-32507768D83B}" dt="2024-04-03T19:32:05.818" v="574" actId="20577"/>
          <ac:spMkLst>
            <pc:docMk/>
            <pc:sldMk cId="4040169544" sldId="280"/>
            <ac:spMk id="3" creationId="{03858A12-6A1D-25A2-8C3A-B65D2CAED430}"/>
          </ac:spMkLst>
        </pc:spChg>
      </pc:sldChg>
      <pc:sldChg chg="addSp delSp modSp new mod modClrScheme chgLayout">
        <pc:chgData name="Petula Perdikoulias" userId="01e8081c-47c8-4b3a-a809-1906194bce15" providerId="ADAL" clId="{F5B76596-DB37-4525-AD7F-32507768D83B}" dt="2024-04-10T14:51:49.401" v="2949" actId="21"/>
        <pc:sldMkLst>
          <pc:docMk/>
          <pc:sldMk cId="3159718269" sldId="281"/>
        </pc:sldMkLst>
        <pc:spChg chg="del mod ord">
          <ac:chgData name="Petula Perdikoulias" userId="01e8081c-47c8-4b3a-a809-1906194bce15" providerId="ADAL" clId="{F5B76596-DB37-4525-AD7F-32507768D83B}" dt="2024-04-03T19:39:20.123" v="576" actId="700"/>
          <ac:spMkLst>
            <pc:docMk/>
            <pc:sldMk cId="3159718269" sldId="281"/>
            <ac:spMk id="2" creationId="{F4863DC5-5005-BF87-DE6D-752F30F34EB6}"/>
          </ac:spMkLst>
        </pc:spChg>
        <pc:spChg chg="del mod ord">
          <ac:chgData name="Petula Perdikoulias" userId="01e8081c-47c8-4b3a-a809-1906194bce15" providerId="ADAL" clId="{F5B76596-DB37-4525-AD7F-32507768D83B}" dt="2024-04-03T19:39:20.123" v="576" actId="700"/>
          <ac:spMkLst>
            <pc:docMk/>
            <pc:sldMk cId="3159718269" sldId="281"/>
            <ac:spMk id="3" creationId="{E1FE5989-3347-A6FF-4601-994A2C34F92F}"/>
          </ac:spMkLst>
        </pc:spChg>
        <pc:spChg chg="add mod ord">
          <ac:chgData name="Petula Perdikoulias" userId="01e8081c-47c8-4b3a-a809-1906194bce15" providerId="ADAL" clId="{F5B76596-DB37-4525-AD7F-32507768D83B}" dt="2024-04-03T19:56:45.478" v="678" actId="20577"/>
          <ac:spMkLst>
            <pc:docMk/>
            <pc:sldMk cId="3159718269" sldId="281"/>
            <ac:spMk id="4" creationId="{591EF1AD-B52B-93AB-59C1-B5B277BA3890}"/>
          </ac:spMkLst>
        </pc:spChg>
        <pc:spChg chg="add del mod ord">
          <ac:chgData name="Petula Perdikoulias" userId="01e8081c-47c8-4b3a-a809-1906194bce15" providerId="ADAL" clId="{F5B76596-DB37-4525-AD7F-32507768D83B}" dt="2024-04-03T19:39:35.319" v="577" actId="3680"/>
          <ac:spMkLst>
            <pc:docMk/>
            <pc:sldMk cId="3159718269" sldId="281"/>
            <ac:spMk id="5" creationId="{01995E33-5F30-0510-8382-0631BE12189C}"/>
          </ac:spMkLst>
        </pc:spChg>
        <pc:graphicFrameChg chg="add mod ord modGraphic">
          <ac:chgData name="Petula Perdikoulias" userId="01e8081c-47c8-4b3a-a809-1906194bce15" providerId="ADAL" clId="{F5B76596-DB37-4525-AD7F-32507768D83B}" dt="2024-04-10T14:51:49.401" v="2949" actId="21"/>
          <ac:graphicFrameMkLst>
            <pc:docMk/>
            <pc:sldMk cId="3159718269" sldId="281"/>
            <ac:graphicFrameMk id="6" creationId="{9AD5EC66-E1BE-DDDE-E4B3-0B44D98854F8}"/>
          </ac:graphicFrameMkLst>
        </pc:graphicFrameChg>
      </pc:sldChg>
      <pc:sldChg chg="modSp add del mod">
        <pc:chgData name="Petula Perdikoulias" userId="01e8081c-47c8-4b3a-a809-1906194bce15" providerId="ADAL" clId="{F5B76596-DB37-4525-AD7F-32507768D83B}" dt="2024-04-12T13:41:22.856" v="4657" actId="47"/>
        <pc:sldMkLst>
          <pc:docMk/>
          <pc:sldMk cId="1065656918" sldId="282"/>
        </pc:sldMkLst>
        <pc:graphicFrameChg chg="mod modGraphic">
          <ac:chgData name="Petula Perdikoulias" userId="01e8081c-47c8-4b3a-a809-1906194bce15" providerId="ADAL" clId="{F5B76596-DB37-4525-AD7F-32507768D83B}" dt="2024-04-10T17:01:32.333" v="4402" actId="2165"/>
          <ac:graphicFrameMkLst>
            <pc:docMk/>
            <pc:sldMk cId="1065656918" sldId="282"/>
            <ac:graphicFrameMk id="6" creationId="{9AD5EC66-E1BE-DDDE-E4B3-0B44D98854F8}"/>
          </ac:graphicFrameMkLst>
        </pc:graphicFrameChg>
      </pc:sldChg>
      <pc:sldChg chg="modSp add mod ord">
        <pc:chgData name="Petula Perdikoulias" userId="01e8081c-47c8-4b3a-a809-1906194bce15" providerId="ADAL" clId="{F5B76596-DB37-4525-AD7F-32507768D83B}" dt="2024-04-12T13:41:27.766" v="4658" actId="6549"/>
        <pc:sldMkLst>
          <pc:docMk/>
          <pc:sldMk cId="2481659095" sldId="283"/>
        </pc:sldMkLst>
        <pc:graphicFrameChg chg="mod modGraphic">
          <ac:chgData name="Petula Perdikoulias" userId="01e8081c-47c8-4b3a-a809-1906194bce15" providerId="ADAL" clId="{F5B76596-DB37-4525-AD7F-32507768D83B}" dt="2024-04-12T13:41:27.766" v="4658" actId="6549"/>
          <ac:graphicFrameMkLst>
            <pc:docMk/>
            <pc:sldMk cId="2481659095" sldId="283"/>
            <ac:graphicFrameMk id="6" creationId="{9AD5EC66-E1BE-DDDE-E4B3-0B44D98854F8}"/>
          </ac:graphicFrameMkLst>
        </pc:graphicFrameChg>
      </pc:sldChg>
      <pc:sldChg chg="modSp add mod">
        <pc:chgData name="Petula Perdikoulias" userId="01e8081c-47c8-4b3a-a809-1906194bce15" providerId="ADAL" clId="{F5B76596-DB37-4525-AD7F-32507768D83B}" dt="2024-04-12T13:41:17.952" v="4654" actId="6549"/>
        <pc:sldMkLst>
          <pc:docMk/>
          <pc:sldMk cId="392255138" sldId="284"/>
        </pc:sldMkLst>
        <pc:graphicFrameChg chg="mod modGraphic">
          <ac:chgData name="Petula Perdikoulias" userId="01e8081c-47c8-4b3a-a809-1906194bce15" providerId="ADAL" clId="{F5B76596-DB37-4525-AD7F-32507768D83B}" dt="2024-04-12T13:41:17.952" v="4654" actId="6549"/>
          <ac:graphicFrameMkLst>
            <pc:docMk/>
            <pc:sldMk cId="392255138" sldId="284"/>
            <ac:graphicFrameMk id="6" creationId="{9AD5EC66-E1BE-DDDE-E4B3-0B44D98854F8}"/>
          </ac:graphicFrameMkLst>
        </pc:graphicFrameChg>
      </pc:sldChg>
      <pc:sldChg chg="new del">
        <pc:chgData name="Petula Perdikoulias" userId="01e8081c-47c8-4b3a-a809-1906194bce15" providerId="ADAL" clId="{F5B76596-DB37-4525-AD7F-32507768D83B}" dt="2024-04-10T18:15:05.690" v="4427" actId="47"/>
        <pc:sldMkLst>
          <pc:docMk/>
          <pc:sldMk cId="1725382938" sldId="285"/>
        </pc:sldMkLst>
      </pc:sldChg>
      <pc:sldMasterChg chg="addSp delSp modSp mod delSldLayout modSldLayout">
        <pc:chgData name="Petula Perdikoulias" userId="01e8081c-47c8-4b3a-a809-1906194bce15" providerId="ADAL" clId="{F5B76596-DB37-4525-AD7F-32507768D83B}" dt="2024-04-02T17:49:30.945" v="60" actId="478"/>
        <pc:sldMasterMkLst>
          <pc:docMk/>
          <pc:sldMasterMk cId="0" sldId="2147483648"/>
        </pc:sldMasterMkLst>
        <pc:spChg chg="mod ord">
          <ac:chgData name="Petula Perdikoulias" userId="01e8081c-47c8-4b3a-a809-1906194bce15" providerId="ADAL" clId="{F5B76596-DB37-4525-AD7F-32507768D83B}" dt="2024-04-02T17:48:43.100" v="49" actId="207"/>
          <ac:spMkLst>
            <pc:docMk/>
            <pc:sldMasterMk cId="0" sldId="2147483648"/>
            <ac:spMk id="2" creationId="{00000000-0000-0000-0000-000000000000}"/>
          </ac:spMkLst>
        </pc:spChg>
        <pc:spChg chg="mod">
          <ac:chgData name="Petula Perdikoulias" userId="01e8081c-47c8-4b3a-a809-1906194bce15" providerId="ADAL" clId="{F5B76596-DB37-4525-AD7F-32507768D83B}" dt="2024-04-02T17:47:28.519" v="20" actId="1076"/>
          <ac:spMkLst>
            <pc:docMk/>
            <pc:sldMasterMk cId="0" sldId="2147483648"/>
            <ac:spMk id="3" creationId="{00000000-0000-0000-0000-000000000000}"/>
          </ac:spMkLst>
        </pc:spChg>
        <pc:spChg chg="del mod">
          <ac:chgData name="Petula Perdikoulias" userId="01e8081c-47c8-4b3a-a809-1906194bce15" providerId="ADAL" clId="{F5B76596-DB37-4525-AD7F-32507768D83B}" dt="2024-04-02T17:49:30.945" v="60" actId="478"/>
          <ac:spMkLst>
            <pc:docMk/>
            <pc:sldMasterMk cId="0" sldId="2147483648"/>
            <ac:spMk id="4" creationId="{00000000-0000-0000-0000-000000000000}"/>
          </ac:spMkLst>
        </pc:spChg>
        <pc:spChg chg="del mod">
          <ac:chgData name="Petula Perdikoulias" userId="01e8081c-47c8-4b3a-a809-1906194bce15" providerId="ADAL" clId="{F5B76596-DB37-4525-AD7F-32507768D83B}" dt="2024-04-02T17:46:30.304" v="9" actId="478"/>
          <ac:spMkLst>
            <pc:docMk/>
            <pc:sldMasterMk cId="0" sldId="2147483648"/>
            <ac:spMk id="6" creationId="{00000000-0000-0000-0000-000000000000}"/>
          </ac:spMkLst>
        </pc:spChg>
        <pc:spChg chg="mod">
          <ac:chgData name="Petula Perdikoulias" userId="01e8081c-47c8-4b3a-a809-1906194bce15" providerId="ADAL" clId="{F5B76596-DB37-4525-AD7F-32507768D83B}" dt="2024-04-02T17:46:03.407" v="2"/>
          <ac:spMkLst>
            <pc:docMk/>
            <pc:sldMasterMk cId="0" sldId="2147483648"/>
            <ac:spMk id="8" creationId="{555A7A91-07E2-42C7-A07D-6887940F05D2}"/>
          </ac:spMkLst>
        </pc:spChg>
        <pc:spChg chg="mod">
          <ac:chgData name="Petula Perdikoulias" userId="01e8081c-47c8-4b3a-a809-1906194bce15" providerId="ADAL" clId="{F5B76596-DB37-4525-AD7F-32507768D83B}" dt="2024-04-02T17:46:03.407" v="2"/>
          <ac:spMkLst>
            <pc:docMk/>
            <pc:sldMasterMk cId="0" sldId="2147483648"/>
            <ac:spMk id="9" creationId="{04F03B51-AE73-A2BB-BCC9-E883A23E6CB0}"/>
          </ac:spMkLst>
        </pc:spChg>
        <pc:spChg chg="mod">
          <ac:chgData name="Petula Perdikoulias" userId="01e8081c-47c8-4b3a-a809-1906194bce15" providerId="ADAL" clId="{F5B76596-DB37-4525-AD7F-32507768D83B}" dt="2024-04-02T17:46:03.407" v="2"/>
          <ac:spMkLst>
            <pc:docMk/>
            <pc:sldMasterMk cId="0" sldId="2147483648"/>
            <ac:spMk id="11" creationId="{D0FAF56C-CB7B-0626-2DC2-CFE8ECD1C86E}"/>
          </ac:spMkLst>
        </pc:spChg>
        <pc:spChg chg="mod">
          <ac:chgData name="Petula Perdikoulias" userId="01e8081c-47c8-4b3a-a809-1906194bce15" providerId="ADAL" clId="{F5B76596-DB37-4525-AD7F-32507768D83B}" dt="2024-04-02T17:46:03.407" v="2"/>
          <ac:spMkLst>
            <pc:docMk/>
            <pc:sldMasterMk cId="0" sldId="2147483648"/>
            <ac:spMk id="12" creationId="{5C429684-E290-CD89-79FA-572A01560913}"/>
          </ac:spMkLst>
        </pc:spChg>
        <pc:spChg chg="add mod">
          <ac:chgData name="Petula Perdikoulias" userId="01e8081c-47c8-4b3a-a809-1906194bce15" providerId="ADAL" clId="{F5B76596-DB37-4525-AD7F-32507768D83B}" dt="2024-04-02T17:46:03.407" v="2"/>
          <ac:spMkLst>
            <pc:docMk/>
            <pc:sldMasterMk cId="0" sldId="2147483648"/>
            <ac:spMk id="13" creationId="{E28B35BB-AF2F-5CAF-7E07-F8562A217C59}"/>
          </ac:spMkLst>
        </pc:spChg>
        <pc:spChg chg="add mod">
          <ac:chgData name="Petula Perdikoulias" userId="01e8081c-47c8-4b3a-a809-1906194bce15" providerId="ADAL" clId="{F5B76596-DB37-4525-AD7F-32507768D83B}" dt="2024-04-02T17:46:03.407" v="2"/>
          <ac:spMkLst>
            <pc:docMk/>
            <pc:sldMasterMk cId="0" sldId="2147483648"/>
            <ac:spMk id="14" creationId="{D1ACC6BF-F231-D0E0-3C2B-71A6974D0F0B}"/>
          </ac:spMkLst>
        </pc:spChg>
        <pc:spChg chg="mod">
          <ac:chgData name="Petula Perdikoulias" userId="01e8081c-47c8-4b3a-a809-1906194bce15" providerId="ADAL" clId="{F5B76596-DB37-4525-AD7F-32507768D83B}" dt="2024-04-02T17:46:03.407" v="2"/>
          <ac:spMkLst>
            <pc:docMk/>
            <pc:sldMasterMk cId="0" sldId="2147483648"/>
            <ac:spMk id="16" creationId="{5AB331A1-C6DC-A721-BF81-C50A5794135A}"/>
          </ac:spMkLst>
        </pc:spChg>
        <pc:spChg chg="mod">
          <ac:chgData name="Petula Perdikoulias" userId="01e8081c-47c8-4b3a-a809-1906194bce15" providerId="ADAL" clId="{F5B76596-DB37-4525-AD7F-32507768D83B}" dt="2024-04-02T17:46:03.407" v="2"/>
          <ac:spMkLst>
            <pc:docMk/>
            <pc:sldMasterMk cId="0" sldId="2147483648"/>
            <ac:spMk id="17" creationId="{A2C49C74-D313-C667-1793-4ACB53865D0C}"/>
          </ac:spMkLst>
        </pc:spChg>
        <pc:spChg chg="mod">
          <ac:chgData name="Petula Perdikoulias" userId="01e8081c-47c8-4b3a-a809-1906194bce15" providerId="ADAL" clId="{F5B76596-DB37-4525-AD7F-32507768D83B}" dt="2024-04-02T17:46:03.407" v="2"/>
          <ac:spMkLst>
            <pc:docMk/>
            <pc:sldMasterMk cId="0" sldId="2147483648"/>
            <ac:spMk id="19" creationId="{2798DBFD-6390-62BC-F3FA-8A5C0B79045B}"/>
          </ac:spMkLst>
        </pc:spChg>
        <pc:spChg chg="mod">
          <ac:chgData name="Petula Perdikoulias" userId="01e8081c-47c8-4b3a-a809-1906194bce15" providerId="ADAL" clId="{F5B76596-DB37-4525-AD7F-32507768D83B}" dt="2024-04-02T17:46:03.407" v="2"/>
          <ac:spMkLst>
            <pc:docMk/>
            <pc:sldMasterMk cId="0" sldId="2147483648"/>
            <ac:spMk id="20" creationId="{09116C20-4AD9-A7D4-99D9-1D316A03AF8A}"/>
          </ac:spMkLst>
        </pc:spChg>
        <pc:spChg chg="mod">
          <ac:chgData name="Petula Perdikoulias" userId="01e8081c-47c8-4b3a-a809-1906194bce15" providerId="ADAL" clId="{F5B76596-DB37-4525-AD7F-32507768D83B}" dt="2024-04-02T17:46:03.407" v="2"/>
          <ac:spMkLst>
            <pc:docMk/>
            <pc:sldMasterMk cId="0" sldId="2147483648"/>
            <ac:spMk id="22" creationId="{40D95C6B-8BF9-D867-8A12-A89133403B7F}"/>
          </ac:spMkLst>
        </pc:spChg>
        <pc:spChg chg="mod">
          <ac:chgData name="Petula Perdikoulias" userId="01e8081c-47c8-4b3a-a809-1906194bce15" providerId="ADAL" clId="{F5B76596-DB37-4525-AD7F-32507768D83B}" dt="2024-04-02T17:46:03.407" v="2"/>
          <ac:spMkLst>
            <pc:docMk/>
            <pc:sldMasterMk cId="0" sldId="2147483648"/>
            <ac:spMk id="23" creationId="{9105EAE4-81FA-4EDC-2CCC-C0457B76EC16}"/>
          </ac:spMkLst>
        </pc:spChg>
        <pc:spChg chg="mod">
          <ac:chgData name="Petula Perdikoulias" userId="01e8081c-47c8-4b3a-a809-1906194bce15" providerId="ADAL" clId="{F5B76596-DB37-4525-AD7F-32507768D83B}" dt="2024-04-02T17:46:03.407" v="2"/>
          <ac:spMkLst>
            <pc:docMk/>
            <pc:sldMasterMk cId="0" sldId="2147483648"/>
            <ac:spMk id="25" creationId="{65E71474-C5FB-17DC-0FC1-6B144F0872A1}"/>
          </ac:spMkLst>
        </pc:spChg>
        <pc:spChg chg="mod">
          <ac:chgData name="Petula Perdikoulias" userId="01e8081c-47c8-4b3a-a809-1906194bce15" providerId="ADAL" clId="{F5B76596-DB37-4525-AD7F-32507768D83B}" dt="2024-04-02T17:46:03.407" v="2"/>
          <ac:spMkLst>
            <pc:docMk/>
            <pc:sldMasterMk cId="0" sldId="2147483648"/>
            <ac:spMk id="26" creationId="{D1D9C115-2484-CC4D-E5BB-6E918000A583}"/>
          </ac:spMkLst>
        </pc:spChg>
        <pc:spChg chg="mod">
          <ac:chgData name="Petula Perdikoulias" userId="01e8081c-47c8-4b3a-a809-1906194bce15" providerId="ADAL" clId="{F5B76596-DB37-4525-AD7F-32507768D83B}" dt="2024-04-02T17:46:03.407" v="2"/>
          <ac:spMkLst>
            <pc:docMk/>
            <pc:sldMasterMk cId="0" sldId="2147483648"/>
            <ac:spMk id="28" creationId="{782D6461-19B1-2046-2F3A-242E1FFBC672}"/>
          </ac:spMkLst>
        </pc:spChg>
        <pc:spChg chg="mod">
          <ac:chgData name="Petula Perdikoulias" userId="01e8081c-47c8-4b3a-a809-1906194bce15" providerId="ADAL" clId="{F5B76596-DB37-4525-AD7F-32507768D83B}" dt="2024-04-02T17:46:03.407" v="2"/>
          <ac:spMkLst>
            <pc:docMk/>
            <pc:sldMasterMk cId="0" sldId="2147483648"/>
            <ac:spMk id="29" creationId="{88BA15D2-08CC-FA27-5DD1-109413BA7FEF}"/>
          </ac:spMkLst>
        </pc:spChg>
        <pc:spChg chg="mod">
          <ac:chgData name="Petula Perdikoulias" userId="01e8081c-47c8-4b3a-a809-1906194bce15" providerId="ADAL" clId="{F5B76596-DB37-4525-AD7F-32507768D83B}" dt="2024-04-02T17:46:03.407" v="2"/>
          <ac:spMkLst>
            <pc:docMk/>
            <pc:sldMasterMk cId="0" sldId="2147483648"/>
            <ac:spMk id="31" creationId="{3A2E3F69-8960-2274-D8D8-56E3A657958B}"/>
          </ac:spMkLst>
        </pc:spChg>
        <pc:spChg chg="mod">
          <ac:chgData name="Petula Perdikoulias" userId="01e8081c-47c8-4b3a-a809-1906194bce15" providerId="ADAL" clId="{F5B76596-DB37-4525-AD7F-32507768D83B}" dt="2024-04-02T17:46:03.407" v="2"/>
          <ac:spMkLst>
            <pc:docMk/>
            <pc:sldMasterMk cId="0" sldId="2147483648"/>
            <ac:spMk id="32" creationId="{DCBB4760-CADC-AAAD-878B-535AA5FF1C17}"/>
          </ac:spMkLst>
        </pc:spChg>
        <pc:spChg chg="add mod">
          <ac:chgData name="Petula Perdikoulias" userId="01e8081c-47c8-4b3a-a809-1906194bce15" providerId="ADAL" clId="{F5B76596-DB37-4525-AD7F-32507768D83B}" dt="2024-04-02T17:47:35.601" v="23" actId="1076"/>
          <ac:spMkLst>
            <pc:docMk/>
            <pc:sldMasterMk cId="0" sldId="2147483648"/>
            <ac:spMk id="33" creationId="{59366FE1-1D59-2E92-DBDB-8E9757E99127}"/>
          </ac:spMkLst>
        </pc:spChg>
        <pc:spChg chg="add mod">
          <ac:chgData name="Petula Perdikoulias" userId="01e8081c-47c8-4b3a-a809-1906194bce15" providerId="ADAL" clId="{F5B76596-DB37-4525-AD7F-32507768D83B}" dt="2024-04-02T17:46:03.407" v="2"/>
          <ac:spMkLst>
            <pc:docMk/>
            <pc:sldMasterMk cId="0" sldId="2147483648"/>
            <ac:spMk id="34" creationId="{5306645A-5584-06BF-442F-FE6407F40D05}"/>
          </ac:spMkLst>
        </pc:spChg>
        <pc:spChg chg="add del mod">
          <ac:chgData name="Petula Perdikoulias" userId="01e8081c-47c8-4b3a-a809-1906194bce15" providerId="ADAL" clId="{F5B76596-DB37-4525-AD7F-32507768D83B}" dt="2024-04-02T17:46:50.377" v="14" actId="478"/>
          <ac:spMkLst>
            <pc:docMk/>
            <pc:sldMasterMk cId="0" sldId="2147483648"/>
            <ac:spMk id="35" creationId="{451E5E1B-F492-8F1D-4781-BD9B5103A884}"/>
          </ac:spMkLst>
        </pc:spChg>
        <pc:grpChg chg="add mod">
          <ac:chgData name="Petula Perdikoulias" userId="01e8081c-47c8-4b3a-a809-1906194bce15" providerId="ADAL" clId="{F5B76596-DB37-4525-AD7F-32507768D83B}" dt="2024-04-02T17:49:22.766" v="58" actId="1076"/>
          <ac:grpSpMkLst>
            <pc:docMk/>
            <pc:sldMasterMk cId="0" sldId="2147483648"/>
            <ac:grpSpMk id="7" creationId="{A031C1F4-C118-8BC2-0322-C3B4D7CB9A13}"/>
          </ac:grpSpMkLst>
        </pc:grpChg>
        <pc:grpChg chg="add mod">
          <ac:chgData name="Petula Perdikoulias" userId="01e8081c-47c8-4b3a-a809-1906194bce15" providerId="ADAL" clId="{F5B76596-DB37-4525-AD7F-32507768D83B}" dt="2024-04-02T17:49:20.864" v="56" actId="1076"/>
          <ac:grpSpMkLst>
            <pc:docMk/>
            <pc:sldMasterMk cId="0" sldId="2147483648"/>
            <ac:grpSpMk id="10" creationId="{A660743C-E7E9-5987-4A48-EA8975EF6104}"/>
          </ac:grpSpMkLst>
        </pc:grpChg>
        <pc:grpChg chg="add mod">
          <ac:chgData name="Petula Perdikoulias" userId="01e8081c-47c8-4b3a-a809-1906194bce15" providerId="ADAL" clId="{F5B76596-DB37-4525-AD7F-32507768D83B}" dt="2024-04-02T17:46:03.407" v="2"/>
          <ac:grpSpMkLst>
            <pc:docMk/>
            <pc:sldMasterMk cId="0" sldId="2147483648"/>
            <ac:grpSpMk id="15" creationId="{B1744280-BADE-9531-71C2-41E63C5F82E4}"/>
          </ac:grpSpMkLst>
        </pc:grpChg>
        <pc:grpChg chg="add mod">
          <ac:chgData name="Petula Perdikoulias" userId="01e8081c-47c8-4b3a-a809-1906194bce15" providerId="ADAL" clId="{F5B76596-DB37-4525-AD7F-32507768D83B}" dt="2024-04-02T17:46:03.407" v="2"/>
          <ac:grpSpMkLst>
            <pc:docMk/>
            <pc:sldMasterMk cId="0" sldId="2147483648"/>
            <ac:grpSpMk id="18" creationId="{2F410F92-7F69-12EF-BD18-0BE5131B520D}"/>
          </ac:grpSpMkLst>
        </pc:grpChg>
        <pc:grpChg chg="add mod">
          <ac:chgData name="Petula Perdikoulias" userId="01e8081c-47c8-4b3a-a809-1906194bce15" providerId="ADAL" clId="{F5B76596-DB37-4525-AD7F-32507768D83B}" dt="2024-04-02T17:46:03.407" v="2"/>
          <ac:grpSpMkLst>
            <pc:docMk/>
            <pc:sldMasterMk cId="0" sldId="2147483648"/>
            <ac:grpSpMk id="21" creationId="{88CC1C8C-73D6-9A94-6F9E-BDCC700FA4EC}"/>
          </ac:grpSpMkLst>
        </pc:grpChg>
        <pc:grpChg chg="add mod">
          <ac:chgData name="Petula Perdikoulias" userId="01e8081c-47c8-4b3a-a809-1906194bce15" providerId="ADAL" clId="{F5B76596-DB37-4525-AD7F-32507768D83B}" dt="2024-04-02T17:46:03.407" v="2"/>
          <ac:grpSpMkLst>
            <pc:docMk/>
            <pc:sldMasterMk cId="0" sldId="2147483648"/>
            <ac:grpSpMk id="24" creationId="{26C6CD69-CAED-F22D-CCE5-17130FB8E2CC}"/>
          </ac:grpSpMkLst>
        </pc:grpChg>
        <pc:grpChg chg="add mod">
          <ac:chgData name="Petula Perdikoulias" userId="01e8081c-47c8-4b3a-a809-1906194bce15" providerId="ADAL" clId="{F5B76596-DB37-4525-AD7F-32507768D83B}" dt="2024-04-02T17:46:03.407" v="2"/>
          <ac:grpSpMkLst>
            <pc:docMk/>
            <pc:sldMasterMk cId="0" sldId="2147483648"/>
            <ac:grpSpMk id="27" creationId="{01442DCB-C292-A99F-86D8-8BB2F81C843D}"/>
          </ac:grpSpMkLst>
        </pc:grpChg>
        <pc:grpChg chg="add mod">
          <ac:chgData name="Petula Perdikoulias" userId="01e8081c-47c8-4b3a-a809-1906194bce15" providerId="ADAL" clId="{F5B76596-DB37-4525-AD7F-32507768D83B}" dt="2024-04-02T17:46:03.407" v="2"/>
          <ac:grpSpMkLst>
            <pc:docMk/>
            <pc:sldMasterMk cId="0" sldId="2147483648"/>
            <ac:grpSpMk id="30" creationId="{50E8358D-D582-A38B-6801-32B18BC7246D}"/>
          </ac:grpSpMkLst>
        </pc:grpChg>
        <pc:sldLayoutChg chg="delSp modSp del mod">
          <pc:chgData name="Petula Perdikoulias" userId="01e8081c-47c8-4b3a-a809-1906194bce15" providerId="ADAL" clId="{F5B76596-DB37-4525-AD7F-32507768D83B}" dt="2024-04-02T17:48:53.606" v="50" actId="2696"/>
          <pc:sldLayoutMkLst>
            <pc:docMk/>
            <pc:sldMasterMk cId="0" sldId="2147483648"/>
            <pc:sldLayoutMk cId="0" sldId="2147483649"/>
          </pc:sldLayoutMkLst>
          <pc:spChg chg="mod">
            <ac:chgData name="Petula Perdikoulias" userId="01e8081c-47c8-4b3a-a809-1906194bce15" providerId="ADAL" clId="{F5B76596-DB37-4525-AD7F-32507768D83B}" dt="2024-04-02T17:47:18.613" v="18" actId="1076"/>
            <ac:spMkLst>
              <pc:docMk/>
              <pc:sldMasterMk cId="0" sldId="2147483648"/>
              <pc:sldLayoutMk cId="0" sldId="2147483649"/>
              <ac:spMk id="2" creationId="{00000000-0000-0000-0000-000000000000}"/>
            </ac:spMkLst>
          </pc:spChg>
          <pc:spChg chg="mod">
            <ac:chgData name="Petula Perdikoulias" userId="01e8081c-47c8-4b3a-a809-1906194bce15" providerId="ADAL" clId="{F5B76596-DB37-4525-AD7F-32507768D83B}" dt="2024-04-02T17:48:33.304" v="48" actId="1076"/>
            <ac:spMkLst>
              <pc:docMk/>
              <pc:sldMasterMk cId="0" sldId="2147483648"/>
              <pc:sldLayoutMk cId="0" sldId="2147483649"/>
              <ac:spMk id="3" creationId="{00000000-0000-0000-0000-000000000000}"/>
            </ac:spMkLst>
          </pc:spChg>
          <pc:spChg chg="del">
            <ac:chgData name="Petula Perdikoulias" userId="01e8081c-47c8-4b3a-a809-1906194bce15" providerId="ADAL" clId="{F5B76596-DB37-4525-AD7F-32507768D83B}" dt="2024-04-02T17:47:06.580" v="16" actId="478"/>
            <ac:spMkLst>
              <pc:docMk/>
              <pc:sldMasterMk cId="0" sldId="2147483648"/>
              <pc:sldLayoutMk cId="0" sldId="2147483649"/>
              <ac:spMk id="5" creationId="{00000000-0000-0000-0000-000000000000}"/>
            </ac:spMkLst>
          </pc:spChg>
        </pc:sldLayoutChg>
        <pc:sldLayoutChg chg="addSp delSp modSp mod">
          <pc:chgData name="Petula Perdikoulias" userId="01e8081c-47c8-4b3a-a809-1906194bce15" providerId="ADAL" clId="{F5B76596-DB37-4525-AD7F-32507768D83B}" dt="2024-04-02T17:49:23.091" v="59" actId="478"/>
          <pc:sldLayoutMkLst>
            <pc:docMk/>
            <pc:sldMasterMk cId="0" sldId="2147483648"/>
            <pc:sldLayoutMk cId="0" sldId="2147483650"/>
          </pc:sldLayoutMkLst>
          <pc:spChg chg="add del mod">
            <ac:chgData name="Petula Perdikoulias" userId="01e8081c-47c8-4b3a-a809-1906194bce15" providerId="ADAL" clId="{F5B76596-DB37-4525-AD7F-32507768D83B}" dt="2024-04-02T17:49:23.091" v="59" actId="478"/>
            <ac:spMkLst>
              <pc:docMk/>
              <pc:sldMasterMk cId="0" sldId="2147483648"/>
              <pc:sldLayoutMk cId="0" sldId="2147483650"/>
              <ac:spMk id="6" creationId="{00000000-0000-0000-0000-000000000000}"/>
            </ac:spMkLst>
          </pc:spChg>
        </pc:sldLayoutChg>
      </pc:sldMasterChg>
      <pc:sldMasterChg chg="addSp delSp modSp new mod addSldLayout delSldLayout modSldLayout">
        <pc:chgData name="Petula Perdikoulias" userId="01e8081c-47c8-4b3a-a809-1906194bce15" providerId="ADAL" clId="{F5B76596-DB37-4525-AD7F-32507768D83B}" dt="2024-04-02T18:01:48.552" v="216" actId="20577"/>
        <pc:sldMasterMkLst>
          <pc:docMk/>
          <pc:sldMasterMk cId="888250140" sldId="2147483660"/>
        </pc:sldMasterMkLst>
        <pc:spChg chg="mod">
          <ac:chgData name="Petula Perdikoulias" userId="01e8081c-47c8-4b3a-a809-1906194bce15" providerId="ADAL" clId="{F5B76596-DB37-4525-AD7F-32507768D83B}" dt="2024-04-02T17:59:58.526" v="186" actId="1076"/>
          <ac:spMkLst>
            <pc:docMk/>
            <pc:sldMasterMk cId="888250140" sldId="2147483660"/>
            <ac:spMk id="2" creationId="{DC26BF46-5FB7-747C-A82A-A27E6BAA56A5}"/>
          </ac:spMkLst>
        </pc:spChg>
        <pc:spChg chg="mod">
          <ac:chgData name="Petula Perdikoulias" userId="01e8081c-47c8-4b3a-a809-1906194bce15" providerId="ADAL" clId="{F5B76596-DB37-4525-AD7F-32507768D83B}" dt="2024-04-02T17:50:06.435" v="64" actId="14100"/>
          <ac:spMkLst>
            <pc:docMk/>
            <pc:sldMasterMk cId="888250140" sldId="2147483660"/>
            <ac:spMk id="3" creationId="{66276DEF-A249-085C-BEE9-D719065946E1}"/>
          </ac:spMkLst>
        </pc:spChg>
        <pc:spChg chg="mod">
          <ac:chgData name="Petula Perdikoulias" userId="01e8081c-47c8-4b3a-a809-1906194bce15" providerId="ADAL" clId="{F5B76596-DB37-4525-AD7F-32507768D83B}" dt="2024-04-02T17:49:49.732" v="62"/>
          <ac:spMkLst>
            <pc:docMk/>
            <pc:sldMasterMk cId="888250140" sldId="2147483660"/>
            <ac:spMk id="8" creationId="{302B0C34-39F5-68A5-524D-5C8C240D54D1}"/>
          </ac:spMkLst>
        </pc:spChg>
        <pc:spChg chg="mod">
          <ac:chgData name="Petula Perdikoulias" userId="01e8081c-47c8-4b3a-a809-1906194bce15" providerId="ADAL" clId="{F5B76596-DB37-4525-AD7F-32507768D83B}" dt="2024-04-02T17:49:49.732" v="62"/>
          <ac:spMkLst>
            <pc:docMk/>
            <pc:sldMasterMk cId="888250140" sldId="2147483660"/>
            <ac:spMk id="9" creationId="{E2935AEE-04B2-0A9A-D666-ABE86ED6B7D3}"/>
          </ac:spMkLst>
        </pc:spChg>
        <pc:spChg chg="mod">
          <ac:chgData name="Petula Perdikoulias" userId="01e8081c-47c8-4b3a-a809-1906194bce15" providerId="ADAL" clId="{F5B76596-DB37-4525-AD7F-32507768D83B}" dt="2024-04-02T17:49:49.732" v="62"/>
          <ac:spMkLst>
            <pc:docMk/>
            <pc:sldMasterMk cId="888250140" sldId="2147483660"/>
            <ac:spMk id="11" creationId="{C7C731FA-900B-4CA3-125A-C1FF9C949C41}"/>
          </ac:spMkLst>
        </pc:spChg>
        <pc:spChg chg="mod">
          <ac:chgData name="Petula Perdikoulias" userId="01e8081c-47c8-4b3a-a809-1906194bce15" providerId="ADAL" clId="{F5B76596-DB37-4525-AD7F-32507768D83B}" dt="2024-04-02T17:49:49.732" v="62"/>
          <ac:spMkLst>
            <pc:docMk/>
            <pc:sldMasterMk cId="888250140" sldId="2147483660"/>
            <ac:spMk id="12" creationId="{6903B47B-802A-F11D-14E5-2E6584010192}"/>
          </ac:spMkLst>
        </pc:spChg>
        <pc:spChg chg="add mod">
          <ac:chgData name="Petula Perdikoulias" userId="01e8081c-47c8-4b3a-a809-1906194bce15" providerId="ADAL" clId="{F5B76596-DB37-4525-AD7F-32507768D83B}" dt="2024-04-02T17:49:49.732" v="62"/>
          <ac:spMkLst>
            <pc:docMk/>
            <pc:sldMasterMk cId="888250140" sldId="2147483660"/>
            <ac:spMk id="13" creationId="{FDDBC4F0-5270-1F63-0437-DF3DFB105D5E}"/>
          </ac:spMkLst>
        </pc:spChg>
        <pc:spChg chg="add mod">
          <ac:chgData name="Petula Perdikoulias" userId="01e8081c-47c8-4b3a-a809-1906194bce15" providerId="ADAL" clId="{F5B76596-DB37-4525-AD7F-32507768D83B}" dt="2024-04-02T17:49:49.732" v="62"/>
          <ac:spMkLst>
            <pc:docMk/>
            <pc:sldMasterMk cId="888250140" sldId="2147483660"/>
            <ac:spMk id="14" creationId="{6A37DE58-26F8-72D5-C160-F7DF4BEB01FD}"/>
          </ac:spMkLst>
        </pc:spChg>
        <pc:spChg chg="mod">
          <ac:chgData name="Petula Perdikoulias" userId="01e8081c-47c8-4b3a-a809-1906194bce15" providerId="ADAL" clId="{F5B76596-DB37-4525-AD7F-32507768D83B}" dt="2024-04-02T17:49:49.732" v="62"/>
          <ac:spMkLst>
            <pc:docMk/>
            <pc:sldMasterMk cId="888250140" sldId="2147483660"/>
            <ac:spMk id="16" creationId="{66255C9F-04B2-3EF0-CB89-8C3C9CDB9733}"/>
          </ac:spMkLst>
        </pc:spChg>
        <pc:spChg chg="mod">
          <ac:chgData name="Petula Perdikoulias" userId="01e8081c-47c8-4b3a-a809-1906194bce15" providerId="ADAL" clId="{F5B76596-DB37-4525-AD7F-32507768D83B}" dt="2024-04-02T17:49:49.732" v="62"/>
          <ac:spMkLst>
            <pc:docMk/>
            <pc:sldMasterMk cId="888250140" sldId="2147483660"/>
            <ac:spMk id="17" creationId="{052080B9-F020-E36E-297D-297C37EE2F30}"/>
          </ac:spMkLst>
        </pc:spChg>
        <pc:spChg chg="mod">
          <ac:chgData name="Petula Perdikoulias" userId="01e8081c-47c8-4b3a-a809-1906194bce15" providerId="ADAL" clId="{F5B76596-DB37-4525-AD7F-32507768D83B}" dt="2024-04-02T17:49:49.732" v="62"/>
          <ac:spMkLst>
            <pc:docMk/>
            <pc:sldMasterMk cId="888250140" sldId="2147483660"/>
            <ac:spMk id="19" creationId="{D1D5E05F-F8AB-76E1-D531-B89373F26DEB}"/>
          </ac:spMkLst>
        </pc:spChg>
        <pc:spChg chg="mod">
          <ac:chgData name="Petula Perdikoulias" userId="01e8081c-47c8-4b3a-a809-1906194bce15" providerId="ADAL" clId="{F5B76596-DB37-4525-AD7F-32507768D83B}" dt="2024-04-02T17:49:49.732" v="62"/>
          <ac:spMkLst>
            <pc:docMk/>
            <pc:sldMasterMk cId="888250140" sldId="2147483660"/>
            <ac:spMk id="20" creationId="{5C58FA78-3AE1-8191-1DC7-73618A372D23}"/>
          </ac:spMkLst>
        </pc:spChg>
        <pc:spChg chg="mod">
          <ac:chgData name="Petula Perdikoulias" userId="01e8081c-47c8-4b3a-a809-1906194bce15" providerId="ADAL" clId="{F5B76596-DB37-4525-AD7F-32507768D83B}" dt="2024-04-02T17:49:49.732" v="62"/>
          <ac:spMkLst>
            <pc:docMk/>
            <pc:sldMasterMk cId="888250140" sldId="2147483660"/>
            <ac:spMk id="22" creationId="{4801A5B2-44E8-5DE8-EB81-5DD3EC668D83}"/>
          </ac:spMkLst>
        </pc:spChg>
        <pc:spChg chg="mod">
          <ac:chgData name="Petula Perdikoulias" userId="01e8081c-47c8-4b3a-a809-1906194bce15" providerId="ADAL" clId="{F5B76596-DB37-4525-AD7F-32507768D83B}" dt="2024-04-02T17:49:49.732" v="62"/>
          <ac:spMkLst>
            <pc:docMk/>
            <pc:sldMasterMk cId="888250140" sldId="2147483660"/>
            <ac:spMk id="23" creationId="{0506709A-367D-1D2E-D3A0-61EAB634942A}"/>
          </ac:spMkLst>
        </pc:spChg>
        <pc:spChg chg="mod">
          <ac:chgData name="Petula Perdikoulias" userId="01e8081c-47c8-4b3a-a809-1906194bce15" providerId="ADAL" clId="{F5B76596-DB37-4525-AD7F-32507768D83B}" dt="2024-04-02T17:49:49.732" v="62"/>
          <ac:spMkLst>
            <pc:docMk/>
            <pc:sldMasterMk cId="888250140" sldId="2147483660"/>
            <ac:spMk id="25" creationId="{6191EBAD-7060-7D28-F057-289710863489}"/>
          </ac:spMkLst>
        </pc:spChg>
        <pc:spChg chg="mod">
          <ac:chgData name="Petula Perdikoulias" userId="01e8081c-47c8-4b3a-a809-1906194bce15" providerId="ADAL" clId="{F5B76596-DB37-4525-AD7F-32507768D83B}" dt="2024-04-02T17:49:49.732" v="62"/>
          <ac:spMkLst>
            <pc:docMk/>
            <pc:sldMasterMk cId="888250140" sldId="2147483660"/>
            <ac:spMk id="26" creationId="{49F13ED3-2EB3-664D-BF4A-FC398AC69E3D}"/>
          </ac:spMkLst>
        </pc:spChg>
        <pc:spChg chg="mod">
          <ac:chgData name="Petula Perdikoulias" userId="01e8081c-47c8-4b3a-a809-1906194bce15" providerId="ADAL" clId="{F5B76596-DB37-4525-AD7F-32507768D83B}" dt="2024-04-02T17:49:49.732" v="62"/>
          <ac:spMkLst>
            <pc:docMk/>
            <pc:sldMasterMk cId="888250140" sldId="2147483660"/>
            <ac:spMk id="28" creationId="{FD970237-4660-9B03-A104-78BC1A701076}"/>
          </ac:spMkLst>
        </pc:spChg>
        <pc:spChg chg="mod">
          <ac:chgData name="Petula Perdikoulias" userId="01e8081c-47c8-4b3a-a809-1906194bce15" providerId="ADAL" clId="{F5B76596-DB37-4525-AD7F-32507768D83B}" dt="2024-04-02T17:49:49.732" v="62"/>
          <ac:spMkLst>
            <pc:docMk/>
            <pc:sldMasterMk cId="888250140" sldId="2147483660"/>
            <ac:spMk id="29" creationId="{E828A330-014E-4357-7697-3685F96664B4}"/>
          </ac:spMkLst>
        </pc:spChg>
        <pc:spChg chg="mod">
          <ac:chgData name="Petula Perdikoulias" userId="01e8081c-47c8-4b3a-a809-1906194bce15" providerId="ADAL" clId="{F5B76596-DB37-4525-AD7F-32507768D83B}" dt="2024-04-02T17:49:49.732" v="62"/>
          <ac:spMkLst>
            <pc:docMk/>
            <pc:sldMasterMk cId="888250140" sldId="2147483660"/>
            <ac:spMk id="31" creationId="{33213F49-E0EB-F6C4-9DBF-D340E1FCBF9B}"/>
          </ac:spMkLst>
        </pc:spChg>
        <pc:spChg chg="mod">
          <ac:chgData name="Petula Perdikoulias" userId="01e8081c-47c8-4b3a-a809-1906194bce15" providerId="ADAL" clId="{F5B76596-DB37-4525-AD7F-32507768D83B}" dt="2024-04-02T17:49:49.732" v="62"/>
          <ac:spMkLst>
            <pc:docMk/>
            <pc:sldMasterMk cId="888250140" sldId="2147483660"/>
            <ac:spMk id="32" creationId="{5F63DC71-E561-64D0-C80E-79D094A75521}"/>
          </ac:spMkLst>
        </pc:spChg>
        <pc:spChg chg="add mod ord">
          <ac:chgData name="Petula Perdikoulias" userId="01e8081c-47c8-4b3a-a809-1906194bce15" providerId="ADAL" clId="{F5B76596-DB37-4525-AD7F-32507768D83B}" dt="2024-04-02T17:59:49.041" v="184" actId="14100"/>
          <ac:spMkLst>
            <pc:docMk/>
            <pc:sldMasterMk cId="888250140" sldId="2147483660"/>
            <ac:spMk id="33" creationId="{1FE307BB-6C2E-1EB4-A9DD-D965031654D5}"/>
          </ac:spMkLst>
        </pc:spChg>
        <pc:spChg chg="add mod">
          <ac:chgData name="Petula Perdikoulias" userId="01e8081c-47c8-4b3a-a809-1906194bce15" providerId="ADAL" clId="{F5B76596-DB37-4525-AD7F-32507768D83B}" dt="2024-04-02T17:49:49.732" v="62"/>
          <ac:spMkLst>
            <pc:docMk/>
            <pc:sldMasterMk cId="888250140" sldId="2147483660"/>
            <ac:spMk id="34" creationId="{506FA557-B42A-830F-E2E1-AB8CFB9C791F}"/>
          </ac:spMkLst>
        </pc:spChg>
        <pc:spChg chg="add del mod">
          <ac:chgData name="Petula Perdikoulias" userId="01e8081c-47c8-4b3a-a809-1906194bce15" providerId="ADAL" clId="{F5B76596-DB37-4525-AD7F-32507768D83B}" dt="2024-04-02T17:50:14.885" v="66" actId="478"/>
          <ac:spMkLst>
            <pc:docMk/>
            <pc:sldMasterMk cId="888250140" sldId="2147483660"/>
            <ac:spMk id="35" creationId="{E61FCBE1-A875-3782-8EBC-B0DD9B8273B0}"/>
          </ac:spMkLst>
        </pc:spChg>
        <pc:grpChg chg="add mod">
          <ac:chgData name="Petula Perdikoulias" userId="01e8081c-47c8-4b3a-a809-1906194bce15" providerId="ADAL" clId="{F5B76596-DB37-4525-AD7F-32507768D83B}" dt="2024-04-02T17:49:49.732" v="62"/>
          <ac:grpSpMkLst>
            <pc:docMk/>
            <pc:sldMasterMk cId="888250140" sldId="2147483660"/>
            <ac:grpSpMk id="7" creationId="{AB827EE9-6543-2DFC-1B63-6623D107ADCB}"/>
          </ac:grpSpMkLst>
        </pc:grpChg>
        <pc:grpChg chg="add mod">
          <ac:chgData name="Petula Perdikoulias" userId="01e8081c-47c8-4b3a-a809-1906194bce15" providerId="ADAL" clId="{F5B76596-DB37-4525-AD7F-32507768D83B}" dt="2024-04-02T17:49:49.732" v="62"/>
          <ac:grpSpMkLst>
            <pc:docMk/>
            <pc:sldMasterMk cId="888250140" sldId="2147483660"/>
            <ac:grpSpMk id="10" creationId="{40D39130-4D66-C633-361C-1965A4ED2D59}"/>
          </ac:grpSpMkLst>
        </pc:grpChg>
        <pc:grpChg chg="add mod">
          <ac:chgData name="Petula Perdikoulias" userId="01e8081c-47c8-4b3a-a809-1906194bce15" providerId="ADAL" clId="{F5B76596-DB37-4525-AD7F-32507768D83B}" dt="2024-04-02T17:49:49.732" v="62"/>
          <ac:grpSpMkLst>
            <pc:docMk/>
            <pc:sldMasterMk cId="888250140" sldId="2147483660"/>
            <ac:grpSpMk id="15" creationId="{78ADE27D-F4EA-6C3A-5047-12FC91328F74}"/>
          </ac:grpSpMkLst>
        </pc:grpChg>
        <pc:grpChg chg="add mod">
          <ac:chgData name="Petula Perdikoulias" userId="01e8081c-47c8-4b3a-a809-1906194bce15" providerId="ADAL" clId="{F5B76596-DB37-4525-AD7F-32507768D83B}" dt="2024-04-02T17:49:49.732" v="62"/>
          <ac:grpSpMkLst>
            <pc:docMk/>
            <pc:sldMasterMk cId="888250140" sldId="2147483660"/>
            <ac:grpSpMk id="18" creationId="{BC440D7F-D76A-686F-9D8A-5B7B50F7FB92}"/>
          </ac:grpSpMkLst>
        </pc:grpChg>
        <pc:grpChg chg="add mod">
          <ac:chgData name="Petula Perdikoulias" userId="01e8081c-47c8-4b3a-a809-1906194bce15" providerId="ADAL" clId="{F5B76596-DB37-4525-AD7F-32507768D83B}" dt="2024-04-02T17:49:49.732" v="62"/>
          <ac:grpSpMkLst>
            <pc:docMk/>
            <pc:sldMasterMk cId="888250140" sldId="2147483660"/>
            <ac:grpSpMk id="21" creationId="{45142E4A-5ACC-6707-BAA8-B93236BCB425}"/>
          </ac:grpSpMkLst>
        </pc:grpChg>
        <pc:grpChg chg="add mod">
          <ac:chgData name="Petula Perdikoulias" userId="01e8081c-47c8-4b3a-a809-1906194bce15" providerId="ADAL" clId="{F5B76596-DB37-4525-AD7F-32507768D83B}" dt="2024-04-02T17:49:49.732" v="62"/>
          <ac:grpSpMkLst>
            <pc:docMk/>
            <pc:sldMasterMk cId="888250140" sldId="2147483660"/>
            <ac:grpSpMk id="24" creationId="{61B142FC-6FF1-77AB-E0C7-160C3EBE19F3}"/>
          </ac:grpSpMkLst>
        </pc:grpChg>
        <pc:grpChg chg="add mod">
          <ac:chgData name="Petula Perdikoulias" userId="01e8081c-47c8-4b3a-a809-1906194bce15" providerId="ADAL" clId="{F5B76596-DB37-4525-AD7F-32507768D83B}" dt="2024-04-02T17:49:49.732" v="62"/>
          <ac:grpSpMkLst>
            <pc:docMk/>
            <pc:sldMasterMk cId="888250140" sldId="2147483660"/>
            <ac:grpSpMk id="27" creationId="{08597594-BD14-3656-BFF2-C1D552594E9D}"/>
          </ac:grpSpMkLst>
        </pc:grpChg>
        <pc:grpChg chg="add mod">
          <ac:chgData name="Petula Perdikoulias" userId="01e8081c-47c8-4b3a-a809-1906194bce15" providerId="ADAL" clId="{F5B76596-DB37-4525-AD7F-32507768D83B}" dt="2024-04-02T17:49:49.732" v="62"/>
          <ac:grpSpMkLst>
            <pc:docMk/>
            <pc:sldMasterMk cId="888250140" sldId="2147483660"/>
            <ac:grpSpMk id="30" creationId="{5D2370BC-5DD6-19D9-B5EB-252725A6980B}"/>
          </ac:grpSpMkLst>
        </pc:grpChg>
        <pc:sldLayoutChg chg="modSp new mod replId">
          <pc:chgData name="Petula Perdikoulias" userId="01e8081c-47c8-4b3a-a809-1906194bce15" providerId="ADAL" clId="{F5B76596-DB37-4525-AD7F-32507768D83B}" dt="2024-04-02T18:01:48.552" v="216" actId="20577"/>
          <pc:sldLayoutMkLst>
            <pc:docMk/>
            <pc:sldMasterMk cId="888250140" sldId="2147483660"/>
            <pc:sldLayoutMk cId="3333616922" sldId="2147483661"/>
          </pc:sldLayoutMkLst>
          <pc:spChg chg="mod">
            <ac:chgData name="Petula Perdikoulias" userId="01e8081c-47c8-4b3a-a809-1906194bce15" providerId="ADAL" clId="{F5B76596-DB37-4525-AD7F-32507768D83B}" dt="2024-04-02T17:59:27.295" v="180" actId="1076"/>
            <ac:spMkLst>
              <pc:docMk/>
              <pc:sldMasterMk cId="888250140" sldId="2147483660"/>
              <pc:sldLayoutMk cId="3333616922" sldId="2147483661"/>
              <ac:spMk id="2" creationId="{FDB9A996-4357-F4EB-A716-2C8720D02BF0}"/>
            </ac:spMkLst>
          </pc:spChg>
          <pc:spChg chg="mod">
            <ac:chgData name="Petula Perdikoulias" userId="01e8081c-47c8-4b3a-a809-1906194bce15" providerId="ADAL" clId="{F5B76596-DB37-4525-AD7F-32507768D83B}" dt="2024-04-02T18:01:48.552" v="216" actId="20577"/>
            <ac:spMkLst>
              <pc:docMk/>
              <pc:sldMasterMk cId="888250140" sldId="2147483660"/>
              <pc:sldLayoutMk cId="3333616922" sldId="2147483661"/>
              <ac:spMk id="3" creationId="{8D093701-5D10-0F9C-4918-2FBFC23E627D}"/>
            </ac:spMkLst>
          </pc:spChg>
        </pc:sldLayoutChg>
        <pc:sldLayoutChg chg="new replId">
          <pc:chgData name="Petula Perdikoulias" userId="01e8081c-47c8-4b3a-a809-1906194bce15" providerId="ADAL" clId="{F5B76596-DB37-4525-AD7F-32507768D83B}" dt="2024-04-02T17:49:43.345" v="61" actId="6938"/>
          <pc:sldLayoutMkLst>
            <pc:docMk/>
            <pc:sldMasterMk cId="888250140" sldId="2147483660"/>
            <pc:sldLayoutMk cId="1066931832" sldId="2147483662"/>
          </pc:sldLayoutMkLst>
        </pc:sldLayoutChg>
        <pc:sldLayoutChg chg="modSp new mod replId">
          <pc:chgData name="Petula Perdikoulias" userId="01e8081c-47c8-4b3a-a809-1906194bce15" providerId="ADAL" clId="{F5B76596-DB37-4525-AD7F-32507768D83B}" dt="2024-04-02T17:51:44.996" v="111" actId="207"/>
          <pc:sldLayoutMkLst>
            <pc:docMk/>
            <pc:sldMasterMk cId="888250140" sldId="2147483660"/>
            <pc:sldLayoutMk cId="1793561356" sldId="2147483663"/>
          </pc:sldLayoutMkLst>
          <pc:spChg chg="mod">
            <ac:chgData name="Petula Perdikoulias" userId="01e8081c-47c8-4b3a-a809-1906194bce15" providerId="ADAL" clId="{F5B76596-DB37-4525-AD7F-32507768D83B}" dt="2024-04-02T17:51:44.996" v="111" actId="207"/>
            <ac:spMkLst>
              <pc:docMk/>
              <pc:sldMasterMk cId="888250140" sldId="2147483660"/>
              <pc:sldLayoutMk cId="1793561356" sldId="2147483663"/>
              <ac:spMk id="2" creationId="{41207559-8FCB-A17E-2ADF-7D7279662A1E}"/>
            </ac:spMkLst>
          </pc:spChg>
          <pc:spChg chg="mod">
            <ac:chgData name="Petula Perdikoulias" userId="01e8081c-47c8-4b3a-a809-1906194bce15" providerId="ADAL" clId="{F5B76596-DB37-4525-AD7F-32507768D83B}" dt="2024-04-02T17:51:31.630" v="108" actId="14100"/>
            <ac:spMkLst>
              <pc:docMk/>
              <pc:sldMasterMk cId="888250140" sldId="2147483660"/>
              <pc:sldLayoutMk cId="1793561356" sldId="2147483663"/>
              <ac:spMk id="3" creationId="{BB2713DB-6440-0DE1-DEF7-B1C463AEB258}"/>
            </ac:spMkLst>
          </pc:spChg>
        </pc:sldLayoutChg>
        <pc:sldLayoutChg chg="new del replId">
          <pc:chgData name="Petula Perdikoulias" userId="01e8081c-47c8-4b3a-a809-1906194bce15" providerId="ADAL" clId="{F5B76596-DB37-4525-AD7F-32507768D83B}" dt="2024-04-02T17:52:01.994" v="112" actId="2696"/>
          <pc:sldLayoutMkLst>
            <pc:docMk/>
            <pc:sldMasterMk cId="888250140" sldId="2147483660"/>
            <pc:sldLayoutMk cId="2634290809" sldId="2147483664"/>
          </pc:sldLayoutMkLst>
        </pc:sldLayoutChg>
        <pc:sldLayoutChg chg="new del replId">
          <pc:chgData name="Petula Perdikoulias" userId="01e8081c-47c8-4b3a-a809-1906194bce15" providerId="ADAL" clId="{F5B76596-DB37-4525-AD7F-32507768D83B}" dt="2024-04-02T17:52:08.395" v="113" actId="2696"/>
          <pc:sldLayoutMkLst>
            <pc:docMk/>
            <pc:sldMasterMk cId="888250140" sldId="2147483660"/>
            <pc:sldLayoutMk cId="1077625600" sldId="2147483665"/>
          </pc:sldLayoutMkLst>
        </pc:sldLayoutChg>
        <pc:sldLayoutChg chg="new replId">
          <pc:chgData name="Petula Perdikoulias" userId="01e8081c-47c8-4b3a-a809-1906194bce15" providerId="ADAL" clId="{F5B76596-DB37-4525-AD7F-32507768D83B}" dt="2024-04-02T17:49:43.345" v="61" actId="6938"/>
          <pc:sldLayoutMkLst>
            <pc:docMk/>
            <pc:sldMasterMk cId="888250140" sldId="2147483660"/>
            <pc:sldLayoutMk cId="641103000" sldId="2147483666"/>
          </pc:sldLayoutMkLst>
        </pc:sldLayoutChg>
        <pc:sldLayoutChg chg="new replId">
          <pc:chgData name="Petula Perdikoulias" userId="01e8081c-47c8-4b3a-a809-1906194bce15" providerId="ADAL" clId="{F5B76596-DB37-4525-AD7F-32507768D83B}" dt="2024-04-02T17:49:43.345" v="61" actId="6938"/>
          <pc:sldLayoutMkLst>
            <pc:docMk/>
            <pc:sldMasterMk cId="888250140" sldId="2147483660"/>
            <pc:sldLayoutMk cId="792326663" sldId="2147483667"/>
          </pc:sldLayoutMkLst>
        </pc:sldLayoutChg>
        <pc:sldLayoutChg chg="new del replId">
          <pc:chgData name="Petula Perdikoulias" userId="01e8081c-47c8-4b3a-a809-1906194bce15" providerId="ADAL" clId="{F5B76596-DB37-4525-AD7F-32507768D83B}" dt="2024-04-02T17:52:17.661" v="114" actId="2696"/>
          <pc:sldLayoutMkLst>
            <pc:docMk/>
            <pc:sldMasterMk cId="888250140" sldId="2147483660"/>
            <pc:sldLayoutMk cId="4199470387" sldId="2147483668"/>
          </pc:sldLayoutMkLst>
        </pc:sldLayoutChg>
        <pc:sldLayoutChg chg="new del replId">
          <pc:chgData name="Petula Perdikoulias" userId="01e8081c-47c8-4b3a-a809-1906194bce15" providerId="ADAL" clId="{F5B76596-DB37-4525-AD7F-32507768D83B}" dt="2024-04-02T17:52:21.097" v="115" actId="2696"/>
          <pc:sldLayoutMkLst>
            <pc:docMk/>
            <pc:sldMasterMk cId="888250140" sldId="2147483660"/>
            <pc:sldLayoutMk cId="2088165408" sldId="2147483669"/>
          </pc:sldLayoutMkLst>
        </pc:sldLayoutChg>
        <pc:sldLayoutChg chg="new replId">
          <pc:chgData name="Petula Perdikoulias" userId="01e8081c-47c8-4b3a-a809-1906194bce15" providerId="ADAL" clId="{F5B76596-DB37-4525-AD7F-32507768D83B}" dt="2024-04-02T17:49:43.345" v="61" actId="6938"/>
          <pc:sldLayoutMkLst>
            <pc:docMk/>
            <pc:sldMasterMk cId="888250140" sldId="2147483660"/>
            <pc:sldLayoutMk cId="560349322" sldId="2147483670"/>
          </pc:sldLayoutMkLst>
        </pc:sldLayoutChg>
        <pc:sldLayoutChg chg="new del replId">
          <pc:chgData name="Petula Perdikoulias" userId="01e8081c-47c8-4b3a-a809-1906194bce15" providerId="ADAL" clId="{F5B76596-DB37-4525-AD7F-32507768D83B}" dt="2024-04-02T17:52:25.966" v="116" actId="2696"/>
          <pc:sldLayoutMkLst>
            <pc:docMk/>
            <pc:sldMasterMk cId="888250140" sldId="2147483660"/>
            <pc:sldLayoutMk cId="3207088955" sldId="2147483671"/>
          </pc:sldLayoutMkLst>
        </pc:sldLayoutChg>
      </pc:sldMasterChg>
      <pc:sldMasterChg chg="addSp modSp new mod addSldLayout delSldLayout modSldLayout">
        <pc:chgData name="Petula Perdikoulias" userId="01e8081c-47c8-4b3a-a809-1906194bce15" providerId="ADAL" clId="{F5B76596-DB37-4525-AD7F-32507768D83B}" dt="2024-04-02T17:54:19.207" v="128" actId="2696"/>
        <pc:sldMasterMkLst>
          <pc:docMk/>
          <pc:sldMasterMk cId="2390943225" sldId="2147483671"/>
        </pc:sldMasterMkLst>
        <pc:spChg chg="mod">
          <ac:chgData name="Petula Perdikoulias" userId="01e8081c-47c8-4b3a-a809-1906194bce15" providerId="ADAL" clId="{F5B76596-DB37-4525-AD7F-32507768D83B}" dt="2024-04-02T17:53:26.446" v="119" actId="14100"/>
          <ac:spMkLst>
            <pc:docMk/>
            <pc:sldMasterMk cId="2390943225" sldId="2147483671"/>
            <ac:spMk id="2" creationId="{C9A9F1F6-6BE0-EAA9-FE34-7D380D754983}"/>
          </ac:spMkLst>
        </pc:spChg>
        <pc:spChg chg="mod">
          <ac:chgData name="Petula Perdikoulias" userId="01e8081c-47c8-4b3a-a809-1906194bce15" providerId="ADAL" clId="{F5B76596-DB37-4525-AD7F-32507768D83B}" dt="2024-04-02T17:53:32.787" v="120" actId="14100"/>
          <ac:spMkLst>
            <pc:docMk/>
            <pc:sldMasterMk cId="2390943225" sldId="2147483671"/>
            <ac:spMk id="3" creationId="{A1D747E4-1664-1C5C-22F4-78207CF96AD6}"/>
          </ac:spMkLst>
        </pc:spChg>
        <pc:spChg chg="mod">
          <ac:chgData name="Petula Perdikoulias" userId="01e8081c-47c8-4b3a-a809-1906194bce15" providerId="ADAL" clId="{F5B76596-DB37-4525-AD7F-32507768D83B}" dt="2024-04-02T17:53:17.479" v="118"/>
          <ac:spMkLst>
            <pc:docMk/>
            <pc:sldMasterMk cId="2390943225" sldId="2147483671"/>
            <ac:spMk id="8" creationId="{6F493D8A-BCEE-5AAA-D4FA-93207E46DDC0}"/>
          </ac:spMkLst>
        </pc:spChg>
        <pc:spChg chg="mod">
          <ac:chgData name="Petula Perdikoulias" userId="01e8081c-47c8-4b3a-a809-1906194bce15" providerId="ADAL" clId="{F5B76596-DB37-4525-AD7F-32507768D83B}" dt="2024-04-02T17:53:17.479" v="118"/>
          <ac:spMkLst>
            <pc:docMk/>
            <pc:sldMasterMk cId="2390943225" sldId="2147483671"/>
            <ac:spMk id="9" creationId="{5EC6951A-EA2D-9597-B81F-E60EA10B126E}"/>
          </ac:spMkLst>
        </pc:spChg>
        <pc:spChg chg="mod">
          <ac:chgData name="Petula Perdikoulias" userId="01e8081c-47c8-4b3a-a809-1906194bce15" providerId="ADAL" clId="{F5B76596-DB37-4525-AD7F-32507768D83B}" dt="2024-04-02T17:53:17.479" v="118"/>
          <ac:spMkLst>
            <pc:docMk/>
            <pc:sldMasterMk cId="2390943225" sldId="2147483671"/>
            <ac:spMk id="11" creationId="{A5F94048-A7C2-DD5C-55EC-82BE7737E2C0}"/>
          </ac:spMkLst>
        </pc:spChg>
        <pc:spChg chg="mod">
          <ac:chgData name="Petula Perdikoulias" userId="01e8081c-47c8-4b3a-a809-1906194bce15" providerId="ADAL" clId="{F5B76596-DB37-4525-AD7F-32507768D83B}" dt="2024-04-02T17:53:17.479" v="118"/>
          <ac:spMkLst>
            <pc:docMk/>
            <pc:sldMasterMk cId="2390943225" sldId="2147483671"/>
            <ac:spMk id="12" creationId="{37D7B451-2765-D4B5-39D1-71130480E409}"/>
          </ac:spMkLst>
        </pc:spChg>
        <pc:spChg chg="mod">
          <ac:chgData name="Petula Perdikoulias" userId="01e8081c-47c8-4b3a-a809-1906194bce15" providerId="ADAL" clId="{F5B76596-DB37-4525-AD7F-32507768D83B}" dt="2024-04-02T17:53:17.479" v="118"/>
          <ac:spMkLst>
            <pc:docMk/>
            <pc:sldMasterMk cId="2390943225" sldId="2147483671"/>
            <ac:spMk id="14" creationId="{699F20EE-3989-5A9B-BBB9-81A96B97FD90}"/>
          </ac:spMkLst>
        </pc:spChg>
        <pc:grpChg chg="add mod">
          <ac:chgData name="Petula Perdikoulias" userId="01e8081c-47c8-4b3a-a809-1906194bce15" providerId="ADAL" clId="{F5B76596-DB37-4525-AD7F-32507768D83B}" dt="2024-04-02T17:53:17.479" v="118"/>
          <ac:grpSpMkLst>
            <pc:docMk/>
            <pc:sldMasterMk cId="2390943225" sldId="2147483671"/>
            <ac:grpSpMk id="7" creationId="{909C33F3-0238-B350-F355-17D4B6D036D7}"/>
          </ac:grpSpMkLst>
        </pc:grpChg>
        <pc:grpChg chg="add mod">
          <ac:chgData name="Petula Perdikoulias" userId="01e8081c-47c8-4b3a-a809-1906194bce15" providerId="ADAL" clId="{F5B76596-DB37-4525-AD7F-32507768D83B}" dt="2024-04-02T17:53:17.479" v="118"/>
          <ac:grpSpMkLst>
            <pc:docMk/>
            <pc:sldMasterMk cId="2390943225" sldId="2147483671"/>
            <ac:grpSpMk id="10" creationId="{886051AA-3127-D6AD-02DD-F7E50FFA3472}"/>
          </ac:grpSpMkLst>
        </pc:grpChg>
        <pc:grpChg chg="add mod">
          <ac:chgData name="Petula Perdikoulias" userId="01e8081c-47c8-4b3a-a809-1906194bce15" providerId="ADAL" clId="{F5B76596-DB37-4525-AD7F-32507768D83B}" dt="2024-04-02T17:53:17.479" v="118"/>
          <ac:grpSpMkLst>
            <pc:docMk/>
            <pc:sldMasterMk cId="2390943225" sldId="2147483671"/>
            <ac:grpSpMk id="13" creationId="{74BE3FCB-ECE9-6913-1976-6948C6CF7939}"/>
          </ac:grpSpMkLst>
        </pc:grpChg>
        <pc:sldLayoutChg chg="modSp new mod replId">
          <pc:chgData name="Petula Perdikoulias" userId="01e8081c-47c8-4b3a-a809-1906194bce15" providerId="ADAL" clId="{F5B76596-DB37-4525-AD7F-32507768D83B}" dt="2024-04-02T17:53:42.638" v="122" actId="14100"/>
          <pc:sldLayoutMkLst>
            <pc:docMk/>
            <pc:sldMasterMk cId="2390943225" sldId="2147483671"/>
            <pc:sldLayoutMk cId="3749841330" sldId="2147483672"/>
          </pc:sldLayoutMkLst>
          <pc:spChg chg="mod">
            <ac:chgData name="Petula Perdikoulias" userId="01e8081c-47c8-4b3a-a809-1906194bce15" providerId="ADAL" clId="{F5B76596-DB37-4525-AD7F-32507768D83B}" dt="2024-04-02T17:53:39.082" v="121" actId="14100"/>
            <ac:spMkLst>
              <pc:docMk/>
              <pc:sldMasterMk cId="2390943225" sldId="2147483671"/>
              <pc:sldLayoutMk cId="3749841330" sldId="2147483672"/>
              <ac:spMk id="2" creationId="{B36717EE-0C55-F421-2210-B845DA9F2C9B}"/>
            </ac:spMkLst>
          </pc:spChg>
          <pc:spChg chg="mod">
            <ac:chgData name="Petula Perdikoulias" userId="01e8081c-47c8-4b3a-a809-1906194bce15" providerId="ADAL" clId="{F5B76596-DB37-4525-AD7F-32507768D83B}" dt="2024-04-02T17:53:42.638" v="122" actId="14100"/>
            <ac:spMkLst>
              <pc:docMk/>
              <pc:sldMasterMk cId="2390943225" sldId="2147483671"/>
              <pc:sldLayoutMk cId="3749841330" sldId="2147483672"/>
              <ac:spMk id="3" creationId="{F9290ACA-19E8-14D3-286E-13F8FA2B3D5C}"/>
            </ac:spMkLst>
          </pc:spChg>
        </pc:sldLayoutChg>
        <pc:sldLayoutChg chg="new replId">
          <pc:chgData name="Petula Perdikoulias" userId="01e8081c-47c8-4b3a-a809-1906194bce15" providerId="ADAL" clId="{F5B76596-DB37-4525-AD7F-32507768D83B}" dt="2024-04-02T17:52:28.549" v="117" actId="6938"/>
          <pc:sldLayoutMkLst>
            <pc:docMk/>
            <pc:sldMasterMk cId="2390943225" sldId="2147483671"/>
            <pc:sldLayoutMk cId="3428228116" sldId="2147483673"/>
          </pc:sldLayoutMkLst>
        </pc:sldLayoutChg>
        <pc:sldLayoutChg chg="new del replId">
          <pc:chgData name="Petula Perdikoulias" userId="01e8081c-47c8-4b3a-a809-1906194bce15" providerId="ADAL" clId="{F5B76596-DB37-4525-AD7F-32507768D83B}" dt="2024-04-02T17:53:54.710" v="124" actId="2696"/>
          <pc:sldLayoutMkLst>
            <pc:docMk/>
            <pc:sldMasterMk cId="2390943225" sldId="2147483671"/>
            <pc:sldLayoutMk cId="1192486904" sldId="2147483674"/>
          </pc:sldLayoutMkLst>
        </pc:sldLayoutChg>
        <pc:sldLayoutChg chg="new del replId">
          <pc:chgData name="Petula Perdikoulias" userId="01e8081c-47c8-4b3a-a809-1906194bce15" providerId="ADAL" clId="{F5B76596-DB37-4525-AD7F-32507768D83B}" dt="2024-04-02T17:53:51.643" v="123" actId="2696"/>
          <pc:sldLayoutMkLst>
            <pc:docMk/>
            <pc:sldMasterMk cId="2390943225" sldId="2147483671"/>
            <pc:sldLayoutMk cId="1728785191" sldId="2147483675"/>
          </pc:sldLayoutMkLst>
        </pc:sldLayoutChg>
        <pc:sldLayoutChg chg="new del replId">
          <pc:chgData name="Petula Perdikoulias" userId="01e8081c-47c8-4b3a-a809-1906194bce15" providerId="ADAL" clId="{F5B76596-DB37-4525-AD7F-32507768D83B}" dt="2024-04-02T17:53:58.905" v="125" actId="2696"/>
          <pc:sldLayoutMkLst>
            <pc:docMk/>
            <pc:sldMasterMk cId="2390943225" sldId="2147483671"/>
            <pc:sldLayoutMk cId="3069936032" sldId="2147483676"/>
          </pc:sldLayoutMkLst>
        </pc:sldLayoutChg>
        <pc:sldLayoutChg chg="new replId">
          <pc:chgData name="Petula Perdikoulias" userId="01e8081c-47c8-4b3a-a809-1906194bce15" providerId="ADAL" clId="{F5B76596-DB37-4525-AD7F-32507768D83B}" dt="2024-04-02T17:52:28.549" v="117" actId="6938"/>
          <pc:sldLayoutMkLst>
            <pc:docMk/>
            <pc:sldMasterMk cId="2390943225" sldId="2147483671"/>
            <pc:sldLayoutMk cId="3842220180" sldId="2147483677"/>
          </pc:sldLayoutMkLst>
        </pc:sldLayoutChg>
        <pc:sldLayoutChg chg="new replId">
          <pc:chgData name="Petula Perdikoulias" userId="01e8081c-47c8-4b3a-a809-1906194bce15" providerId="ADAL" clId="{F5B76596-DB37-4525-AD7F-32507768D83B}" dt="2024-04-02T17:52:28.549" v="117" actId="6938"/>
          <pc:sldLayoutMkLst>
            <pc:docMk/>
            <pc:sldMasterMk cId="2390943225" sldId="2147483671"/>
            <pc:sldLayoutMk cId="1134989877" sldId="2147483678"/>
          </pc:sldLayoutMkLst>
        </pc:sldLayoutChg>
        <pc:sldLayoutChg chg="new del replId">
          <pc:chgData name="Petula Perdikoulias" userId="01e8081c-47c8-4b3a-a809-1906194bce15" providerId="ADAL" clId="{F5B76596-DB37-4525-AD7F-32507768D83B}" dt="2024-04-02T17:54:05.181" v="126" actId="2696"/>
          <pc:sldLayoutMkLst>
            <pc:docMk/>
            <pc:sldMasterMk cId="2390943225" sldId="2147483671"/>
            <pc:sldLayoutMk cId="2128729309" sldId="2147483679"/>
          </pc:sldLayoutMkLst>
        </pc:sldLayoutChg>
        <pc:sldLayoutChg chg="new del replId">
          <pc:chgData name="Petula Perdikoulias" userId="01e8081c-47c8-4b3a-a809-1906194bce15" providerId="ADAL" clId="{F5B76596-DB37-4525-AD7F-32507768D83B}" dt="2024-04-02T17:54:10.593" v="127" actId="2696"/>
          <pc:sldLayoutMkLst>
            <pc:docMk/>
            <pc:sldMasterMk cId="2390943225" sldId="2147483671"/>
            <pc:sldLayoutMk cId="1008461962" sldId="2147483680"/>
          </pc:sldLayoutMkLst>
        </pc:sldLayoutChg>
        <pc:sldLayoutChg chg="new replId">
          <pc:chgData name="Petula Perdikoulias" userId="01e8081c-47c8-4b3a-a809-1906194bce15" providerId="ADAL" clId="{F5B76596-DB37-4525-AD7F-32507768D83B}" dt="2024-04-02T17:52:28.549" v="117" actId="6938"/>
          <pc:sldLayoutMkLst>
            <pc:docMk/>
            <pc:sldMasterMk cId="2390943225" sldId="2147483671"/>
            <pc:sldLayoutMk cId="1769400796" sldId="2147483681"/>
          </pc:sldLayoutMkLst>
        </pc:sldLayoutChg>
        <pc:sldLayoutChg chg="new del replId">
          <pc:chgData name="Petula Perdikoulias" userId="01e8081c-47c8-4b3a-a809-1906194bce15" providerId="ADAL" clId="{F5B76596-DB37-4525-AD7F-32507768D83B}" dt="2024-04-02T17:54:19.207" v="128" actId="2696"/>
          <pc:sldLayoutMkLst>
            <pc:docMk/>
            <pc:sldMasterMk cId="2390943225" sldId="2147483671"/>
            <pc:sldLayoutMk cId="329105174" sldId="2147483682"/>
          </pc:sldLayoutMkLst>
        </pc:sldLayoutChg>
      </pc:sldMasterChg>
      <pc:sldMasterChg chg="addSp modSp new mod addSldLayout delSldLayout modSldLayout">
        <pc:chgData name="Petula Perdikoulias" userId="01e8081c-47c8-4b3a-a809-1906194bce15" providerId="ADAL" clId="{F5B76596-DB37-4525-AD7F-32507768D83B}" dt="2024-04-02T18:04:05.611" v="301" actId="207"/>
        <pc:sldMasterMkLst>
          <pc:docMk/>
          <pc:sldMasterMk cId="2402018445" sldId="2147483682"/>
        </pc:sldMasterMkLst>
        <pc:spChg chg="mod ord">
          <ac:chgData name="Petula Perdikoulias" userId="01e8081c-47c8-4b3a-a809-1906194bce15" providerId="ADAL" clId="{F5B76596-DB37-4525-AD7F-32507768D83B}" dt="2024-04-02T18:04:05.611" v="301" actId="207"/>
          <ac:spMkLst>
            <pc:docMk/>
            <pc:sldMasterMk cId="2402018445" sldId="2147483682"/>
            <ac:spMk id="2" creationId="{B9101573-5F6D-7937-2DB5-F1DD2C264305}"/>
          </ac:spMkLst>
        </pc:spChg>
        <pc:spChg chg="mod">
          <ac:chgData name="Petula Perdikoulias" userId="01e8081c-47c8-4b3a-a809-1906194bce15" providerId="ADAL" clId="{F5B76596-DB37-4525-AD7F-32507768D83B}" dt="2024-04-02T17:55:04.830" v="138" actId="14100"/>
          <ac:spMkLst>
            <pc:docMk/>
            <pc:sldMasterMk cId="2402018445" sldId="2147483682"/>
            <ac:spMk id="3" creationId="{600D90D2-B0B8-9951-6960-2A927ECFAA51}"/>
          </ac:spMkLst>
        </pc:spChg>
        <pc:spChg chg="mod">
          <ac:chgData name="Petula Perdikoulias" userId="01e8081c-47c8-4b3a-a809-1906194bce15" providerId="ADAL" clId="{F5B76596-DB37-4525-AD7F-32507768D83B}" dt="2024-04-02T18:04:01.121" v="300" actId="207"/>
          <ac:spMkLst>
            <pc:docMk/>
            <pc:sldMasterMk cId="2402018445" sldId="2147483682"/>
            <ac:spMk id="8" creationId="{C18B225A-CD30-06CA-5C7E-91905CF33EF9}"/>
          </ac:spMkLst>
        </pc:spChg>
        <pc:spChg chg="mod">
          <ac:chgData name="Petula Perdikoulias" userId="01e8081c-47c8-4b3a-a809-1906194bce15" providerId="ADAL" clId="{F5B76596-DB37-4525-AD7F-32507768D83B}" dt="2024-04-02T18:04:01.121" v="300" actId="207"/>
          <ac:spMkLst>
            <pc:docMk/>
            <pc:sldMasterMk cId="2402018445" sldId="2147483682"/>
            <ac:spMk id="9" creationId="{36ED4C58-BCDA-5FD9-CDEF-991607D86894}"/>
          </ac:spMkLst>
        </pc:spChg>
        <pc:spChg chg="mod">
          <ac:chgData name="Petula Perdikoulias" userId="01e8081c-47c8-4b3a-a809-1906194bce15" providerId="ADAL" clId="{F5B76596-DB37-4525-AD7F-32507768D83B}" dt="2024-04-02T17:54:47.656" v="130"/>
          <ac:spMkLst>
            <pc:docMk/>
            <pc:sldMasterMk cId="2402018445" sldId="2147483682"/>
            <ac:spMk id="11" creationId="{B7963A3D-F5E1-1549-DFBB-B84AB757E74A}"/>
          </ac:spMkLst>
        </pc:spChg>
        <pc:grpChg chg="add mod">
          <ac:chgData name="Petula Perdikoulias" userId="01e8081c-47c8-4b3a-a809-1906194bce15" providerId="ADAL" clId="{F5B76596-DB37-4525-AD7F-32507768D83B}" dt="2024-04-02T17:54:47.656" v="130"/>
          <ac:grpSpMkLst>
            <pc:docMk/>
            <pc:sldMasterMk cId="2402018445" sldId="2147483682"/>
            <ac:grpSpMk id="7" creationId="{592FF48B-6496-CF98-765B-90372625E4D0}"/>
          </ac:grpSpMkLst>
        </pc:grpChg>
        <pc:grpChg chg="add mod">
          <ac:chgData name="Petula Perdikoulias" userId="01e8081c-47c8-4b3a-a809-1906194bce15" providerId="ADAL" clId="{F5B76596-DB37-4525-AD7F-32507768D83B}" dt="2024-04-02T17:54:47.656" v="130"/>
          <ac:grpSpMkLst>
            <pc:docMk/>
            <pc:sldMasterMk cId="2402018445" sldId="2147483682"/>
            <ac:grpSpMk id="10" creationId="{3E85A1DB-AA09-16CB-C6F9-3EF0BB257803}"/>
          </ac:grpSpMkLst>
        </pc:grpChg>
        <pc:sldLayoutChg chg="new del replId">
          <pc:chgData name="Petula Perdikoulias" userId="01e8081c-47c8-4b3a-a809-1906194bce15" providerId="ADAL" clId="{F5B76596-DB37-4525-AD7F-32507768D83B}" dt="2024-04-02T17:55:11.768" v="139" actId="2696"/>
          <pc:sldLayoutMkLst>
            <pc:docMk/>
            <pc:sldMasterMk cId="2402018445" sldId="2147483682"/>
            <pc:sldLayoutMk cId="3239048683" sldId="2147483683"/>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1110993125" sldId="2147483684"/>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2963133109" sldId="2147483685"/>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806432921" sldId="2147483686"/>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2056989911" sldId="2147483687"/>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103694092" sldId="2147483688"/>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465814019" sldId="2147483689"/>
          </pc:sldLayoutMkLst>
        </pc:sldLayoutChg>
        <pc:sldLayoutChg chg="addSp delSp modSp new mod replId">
          <pc:chgData name="Petula Perdikoulias" userId="01e8081c-47c8-4b3a-a809-1906194bce15" providerId="ADAL" clId="{F5B76596-DB37-4525-AD7F-32507768D83B}" dt="2024-04-02T17:56:08.139" v="150"/>
          <pc:sldLayoutMkLst>
            <pc:docMk/>
            <pc:sldMasterMk cId="2402018445" sldId="2147483682"/>
            <pc:sldLayoutMk cId="2515261307" sldId="2147483690"/>
          </pc:sldLayoutMkLst>
          <pc:spChg chg="del">
            <ac:chgData name="Petula Perdikoulias" userId="01e8081c-47c8-4b3a-a809-1906194bce15" providerId="ADAL" clId="{F5B76596-DB37-4525-AD7F-32507768D83B}" dt="2024-04-02T17:56:07.181" v="149" actId="478"/>
            <ac:spMkLst>
              <pc:docMk/>
              <pc:sldMasterMk cId="2402018445" sldId="2147483682"/>
              <pc:sldLayoutMk cId="2515261307" sldId="2147483690"/>
              <ac:spMk id="2" creationId="{41A6551D-3A87-521B-E331-FF6C95CBEB07}"/>
            </ac:spMkLst>
          </pc:spChg>
          <pc:spChg chg="mod">
            <ac:chgData name="Petula Perdikoulias" userId="01e8081c-47c8-4b3a-a809-1906194bce15" providerId="ADAL" clId="{F5B76596-DB37-4525-AD7F-32507768D83B}" dt="2024-04-02T17:56:05.145" v="148" actId="14100"/>
            <ac:spMkLst>
              <pc:docMk/>
              <pc:sldMasterMk cId="2402018445" sldId="2147483682"/>
              <pc:sldLayoutMk cId="2515261307" sldId="2147483690"/>
              <ac:spMk id="3" creationId="{716599E0-0788-0F4B-7279-0157907609C8}"/>
            </ac:spMkLst>
          </pc:spChg>
          <pc:spChg chg="add mod">
            <ac:chgData name="Petula Perdikoulias" userId="01e8081c-47c8-4b3a-a809-1906194bce15" providerId="ADAL" clId="{F5B76596-DB37-4525-AD7F-32507768D83B}" dt="2024-04-02T17:56:08.139" v="150"/>
            <ac:spMkLst>
              <pc:docMk/>
              <pc:sldMasterMk cId="2402018445" sldId="2147483682"/>
              <pc:sldLayoutMk cId="2515261307" sldId="2147483690"/>
              <ac:spMk id="8" creationId="{7A815FFD-1230-4479-469C-333754A00222}"/>
            </ac:spMkLst>
          </pc:spChg>
        </pc:sldLayoutChg>
        <pc:sldLayoutChg chg="addSp delSp modSp new mod replId">
          <pc:chgData name="Petula Perdikoulias" userId="01e8081c-47c8-4b3a-a809-1906194bce15" providerId="ADAL" clId="{F5B76596-DB37-4525-AD7F-32507768D83B}" dt="2024-04-02T17:55:59.722" v="147" actId="1076"/>
          <pc:sldLayoutMkLst>
            <pc:docMk/>
            <pc:sldMasterMk cId="2402018445" sldId="2147483682"/>
            <pc:sldLayoutMk cId="3353281549" sldId="2147483691"/>
          </pc:sldLayoutMkLst>
          <pc:spChg chg="del mod">
            <ac:chgData name="Petula Perdikoulias" userId="01e8081c-47c8-4b3a-a809-1906194bce15" providerId="ADAL" clId="{F5B76596-DB37-4525-AD7F-32507768D83B}" dt="2024-04-02T17:55:55.267" v="146" actId="478"/>
            <ac:spMkLst>
              <pc:docMk/>
              <pc:sldMasterMk cId="2402018445" sldId="2147483682"/>
              <pc:sldLayoutMk cId="3353281549" sldId="2147483691"/>
              <ac:spMk id="2" creationId="{0BC0D815-EB43-7F5C-457C-7754E407B3C5}"/>
            </ac:spMkLst>
          </pc:spChg>
          <pc:spChg chg="mod">
            <ac:chgData name="Petula Perdikoulias" userId="01e8081c-47c8-4b3a-a809-1906194bce15" providerId="ADAL" clId="{F5B76596-DB37-4525-AD7F-32507768D83B}" dt="2024-04-02T17:55:28.526" v="140" actId="14100"/>
            <ac:spMkLst>
              <pc:docMk/>
              <pc:sldMasterMk cId="2402018445" sldId="2147483682"/>
              <pc:sldLayoutMk cId="3353281549" sldId="2147483691"/>
              <ac:spMk id="3" creationId="{2E0FA2FB-D78A-34F0-DEE8-0F1885FAECE0}"/>
            </ac:spMkLst>
          </pc:spChg>
          <pc:spChg chg="add mod">
            <ac:chgData name="Petula Perdikoulias" userId="01e8081c-47c8-4b3a-a809-1906194bce15" providerId="ADAL" clId="{F5B76596-DB37-4525-AD7F-32507768D83B}" dt="2024-04-02T17:55:59.722" v="147" actId="1076"/>
            <ac:spMkLst>
              <pc:docMk/>
              <pc:sldMasterMk cId="2402018445" sldId="2147483682"/>
              <pc:sldLayoutMk cId="3353281549" sldId="2147483691"/>
              <ac:spMk id="8" creationId="{52620F75-CB97-382C-A7EA-595ABEBEAA83}"/>
            </ac:spMkLst>
          </pc:spChg>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3073781705" sldId="2147483692"/>
          </pc:sldLayoutMkLst>
        </pc:sldLayoutChg>
        <pc:sldLayoutChg chg="new replId">
          <pc:chgData name="Petula Perdikoulias" userId="01e8081c-47c8-4b3a-a809-1906194bce15" providerId="ADAL" clId="{F5B76596-DB37-4525-AD7F-32507768D83B}" dt="2024-04-02T17:54:21.345" v="129" actId="6938"/>
          <pc:sldLayoutMkLst>
            <pc:docMk/>
            <pc:sldMasterMk cId="2402018445" sldId="2147483682"/>
            <pc:sldLayoutMk cId="1800395804" sldId="2147483693"/>
          </pc:sldLayoutMkLst>
        </pc:sldLayoutChg>
      </pc:sldMasterChg>
    </pc:docChg>
  </pc:docChgLst>
  <pc:docChgLst>
    <pc:chgData name="Amanda Cormier" userId="0ab15f3f-5fa6-4806-96f4-1f63986dea5e" providerId="ADAL" clId="{D45DD6ED-5F00-4828-B59A-E2965CC1A9D1}"/>
    <pc:docChg chg="modSld">
      <pc:chgData name="Amanda Cormier" userId="0ab15f3f-5fa6-4806-96f4-1f63986dea5e" providerId="ADAL" clId="{D45DD6ED-5F00-4828-B59A-E2965CC1A9D1}" dt="2024-05-02T17:04:55.747" v="22" actId="20577"/>
      <pc:docMkLst>
        <pc:docMk/>
      </pc:docMkLst>
      <pc:sldChg chg="modNotesTx">
        <pc:chgData name="Amanda Cormier" userId="0ab15f3f-5fa6-4806-96f4-1f63986dea5e" providerId="ADAL" clId="{D45DD6ED-5F00-4828-B59A-E2965CC1A9D1}" dt="2024-05-02T17:04:55.747" v="22" actId="20577"/>
        <pc:sldMkLst>
          <pc:docMk/>
          <pc:sldMk cId="0" sldId="257"/>
        </pc:sldMkLst>
      </pc:sldChg>
      <pc:sldChg chg="modNotesTx">
        <pc:chgData name="Amanda Cormier" userId="0ab15f3f-5fa6-4806-96f4-1f63986dea5e" providerId="ADAL" clId="{D45DD6ED-5F00-4828-B59A-E2965CC1A9D1}" dt="2024-05-02T16:59:00.152" v="4" actId="20577"/>
        <pc:sldMkLst>
          <pc:docMk/>
          <pc:sldMk cId="0" sldId="258"/>
        </pc:sldMkLst>
      </pc:sldChg>
      <pc:sldChg chg="modNotesTx">
        <pc:chgData name="Amanda Cormier" userId="0ab15f3f-5fa6-4806-96f4-1f63986dea5e" providerId="ADAL" clId="{D45DD6ED-5F00-4828-B59A-E2965CC1A9D1}" dt="2024-05-02T16:59:05.777" v="9" actId="20577"/>
        <pc:sldMkLst>
          <pc:docMk/>
          <pc:sldMk cId="724001988" sldId="276"/>
        </pc:sldMkLst>
      </pc:sldChg>
      <pc:sldChg chg="modNotesTx">
        <pc:chgData name="Amanda Cormier" userId="0ab15f3f-5fa6-4806-96f4-1f63986dea5e" providerId="ADAL" clId="{D45DD6ED-5F00-4828-B59A-E2965CC1A9D1}" dt="2024-05-02T16:59:20.872" v="15" actId="20577"/>
        <pc:sldMkLst>
          <pc:docMk/>
          <pc:sldMk cId="3107802936"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B2992-C5AD-4DB2-9830-8395A0AE1E1B}" type="datetimeFigureOut">
              <a:rPr lang="en-CA" smtClean="0"/>
              <a:t>2024-05-02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583BA-AAFE-4AC3-9428-06DD1C597E01}" type="slidenum">
              <a:rPr lang="en-CA" smtClean="0"/>
              <a:t>‹#›</a:t>
            </a:fld>
            <a:endParaRPr lang="en-CA"/>
          </a:p>
        </p:txBody>
      </p:sp>
    </p:spTree>
    <p:extLst>
      <p:ext uri="{BB962C8B-B14F-4D97-AF65-F5344CB8AC3E}">
        <p14:creationId xmlns:p14="http://schemas.microsoft.com/office/powerpoint/2010/main" val="309347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B583BA-AAFE-4AC3-9428-06DD1C597E01}" type="slidenum">
              <a:rPr lang="en-CA" smtClean="0"/>
              <a:t>1</a:t>
            </a:fld>
            <a:endParaRPr lang="en-CA"/>
          </a:p>
        </p:txBody>
      </p:sp>
    </p:spTree>
    <p:extLst>
      <p:ext uri="{BB962C8B-B14F-4D97-AF65-F5344CB8AC3E}">
        <p14:creationId xmlns:p14="http://schemas.microsoft.com/office/powerpoint/2010/main" val="326004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a:t>
            </a:r>
            <a:r>
              <a:rPr lang="en-CA" sz="1200" kern="1200" dirty="0">
                <a:solidFill>
                  <a:schemeClr val="tx1"/>
                </a:solidFill>
                <a:effectLst/>
                <a:latin typeface="+mn-lt"/>
                <a:ea typeface="+mn-ea"/>
                <a:cs typeface="+mn-cs"/>
              </a:rPr>
              <a:t> Describe the project or innovation. </a:t>
            </a:r>
          </a:p>
          <a:p>
            <a:r>
              <a:rPr lang="en-CA" sz="1200" b="1" kern="1200" dirty="0">
                <a:solidFill>
                  <a:schemeClr val="tx1"/>
                </a:solidFill>
                <a:effectLst/>
                <a:latin typeface="+mn-lt"/>
                <a:ea typeface="+mn-ea"/>
                <a:cs typeface="+mn-cs"/>
              </a:rPr>
              <a:t>Format:</a:t>
            </a:r>
            <a:r>
              <a:rPr lang="en-CA" sz="1200" kern="1200" dirty="0">
                <a:solidFill>
                  <a:schemeClr val="tx1"/>
                </a:solidFill>
                <a:effectLst/>
                <a:latin typeface="+mn-lt"/>
                <a:ea typeface="+mn-ea"/>
                <a:cs typeface="+mn-cs"/>
              </a:rPr>
              <a:t> Use a maximum of 300 words. </a:t>
            </a:r>
            <a:endParaRPr lang="en-CA" dirty="0"/>
          </a:p>
          <a:p>
            <a:endParaRPr lang="en-CA" dirty="0"/>
          </a:p>
        </p:txBody>
      </p:sp>
      <p:sp>
        <p:nvSpPr>
          <p:cNvPr id="4" name="Slide Number Placeholder 3"/>
          <p:cNvSpPr>
            <a:spLocks noGrp="1"/>
          </p:cNvSpPr>
          <p:nvPr>
            <p:ph type="sldNum" sz="quarter" idx="5"/>
          </p:nvPr>
        </p:nvSpPr>
        <p:spPr/>
        <p:txBody>
          <a:bodyPr/>
          <a:lstStyle/>
          <a:p>
            <a:fld id="{9FB583BA-AAFE-4AC3-9428-06DD1C597E01}" type="slidenum">
              <a:rPr lang="en-CA" smtClean="0"/>
              <a:t>2</a:t>
            </a:fld>
            <a:endParaRPr lang="en-CA"/>
          </a:p>
        </p:txBody>
      </p:sp>
    </p:spTree>
    <p:extLst>
      <p:ext uri="{BB962C8B-B14F-4D97-AF65-F5344CB8AC3E}">
        <p14:creationId xmlns:p14="http://schemas.microsoft.com/office/powerpoint/2010/main" val="229040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kern="1200" dirty="0">
                <a:solidFill>
                  <a:schemeClr val="tx1"/>
                </a:solidFill>
                <a:effectLst/>
                <a:latin typeface="+mn-lt"/>
                <a:ea typeface="+mn-ea"/>
                <a:cs typeface="+mn-cs"/>
              </a:rPr>
              <a:t>Purpose:</a:t>
            </a:r>
            <a:r>
              <a:rPr lang="en-CA" sz="1800" kern="1200" dirty="0">
                <a:solidFill>
                  <a:schemeClr val="tx1"/>
                </a:solidFill>
                <a:effectLst/>
                <a:latin typeface="+mn-lt"/>
                <a:ea typeface="+mn-ea"/>
                <a:cs typeface="+mn-cs"/>
              </a:rPr>
              <a:t> Explain how the project demonstrated innovative leadership and if this has set the stage for future innovative work. </a:t>
            </a:r>
          </a:p>
          <a:p>
            <a:r>
              <a:rPr lang="en-CA" sz="1800" b="1" kern="1200" dirty="0">
                <a:solidFill>
                  <a:schemeClr val="tx1"/>
                </a:solidFill>
                <a:effectLst/>
                <a:latin typeface="+mn-lt"/>
                <a:ea typeface="+mn-ea"/>
                <a:cs typeface="+mn-cs"/>
              </a:rPr>
              <a:t>Format:</a:t>
            </a:r>
            <a:r>
              <a:rPr lang="en-CA" sz="1800" kern="1200" dirty="0">
                <a:solidFill>
                  <a:schemeClr val="tx1"/>
                </a:solidFill>
                <a:effectLst/>
                <a:latin typeface="+mn-lt"/>
                <a:ea typeface="+mn-ea"/>
                <a:cs typeface="+mn-cs"/>
              </a:rPr>
              <a:t> Use a maximum of 300 words. </a:t>
            </a:r>
            <a:endParaRPr lang="en-CA" dirty="0"/>
          </a:p>
        </p:txBody>
      </p:sp>
      <p:sp>
        <p:nvSpPr>
          <p:cNvPr id="4" name="Slide Number Placeholder 3"/>
          <p:cNvSpPr>
            <a:spLocks noGrp="1"/>
          </p:cNvSpPr>
          <p:nvPr>
            <p:ph type="sldNum" sz="quarter" idx="5"/>
          </p:nvPr>
        </p:nvSpPr>
        <p:spPr/>
        <p:txBody>
          <a:bodyPr/>
          <a:lstStyle/>
          <a:p>
            <a:fld id="{9FB583BA-AAFE-4AC3-9428-06DD1C597E01}" type="slidenum">
              <a:rPr lang="en-CA" smtClean="0"/>
              <a:t>3</a:t>
            </a:fld>
            <a:endParaRPr lang="en-CA"/>
          </a:p>
        </p:txBody>
      </p:sp>
    </p:spTree>
    <p:extLst>
      <p:ext uri="{BB962C8B-B14F-4D97-AF65-F5344CB8AC3E}">
        <p14:creationId xmlns:p14="http://schemas.microsoft.com/office/powerpoint/2010/main" val="168782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Purpose:</a:t>
            </a:r>
            <a:r>
              <a:rPr lang="en-CA" sz="1200" kern="1200" dirty="0">
                <a:solidFill>
                  <a:schemeClr val="tx1"/>
                </a:solidFill>
                <a:effectLst/>
                <a:latin typeface="+mn-lt"/>
                <a:ea typeface="+mn-ea"/>
                <a:cs typeface="+mn-cs"/>
              </a:rPr>
              <a:t> Explain how </a:t>
            </a:r>
            <a:r>
              <a:rPr lang="en-CA" sz="1800" dirty="0">
                <a:solidFill>
                  <a:srgbClr val="000000"/>
                </a:solidFill>
                <a:effectLst/>
                <a:latin typeface="Arial" panose="020B0604020202020204" pitchFamily="34" charset="0"/>
                <a:ea typeface="Calibri" panose="020F0502020204030204" pitchFamily="34" charset="0"/>
              </a:rPr>
              <a:t>this innovation represents out-of-the-box or cutting-edge thinking.</a:t>
            </a:r>
          </a:p>
          <a:p>
            <a:r>
              <a:rPr lang="en-CA" sz="1200" b="1" kern="1200" dirty="0">
                <a:solidFill>
                  <a:schemeClr val="tx1"/>
                </a:solidFill>
                <a:effectLst/>
                <a:latin typeface="+mn-lt"/>
                <a:ea typeface="+mn-ea"/>
                <a:cs typeface="+mn-cs"/>
              </a:rPr>
              <a:t>Format:</a:t>
            </a:r>
            <a:r>
              <a:rPr lang="en-CA" sz="1200" kern="1200" dirty="0">
                <a:solidFill>
                  <a:schemeClr val="tx1"/>
                </a:solidFill>
                <a:effectLst/>
                <a:latin typeface="+mn-lt"/>
                <a:ea typeface="+mn-ea"/>
                <a:cs typeface="+mn-cs"/>
              </a:rPr>
              <a:t> Use a maximum of 300 words. </a:t>
            </a:r>
            <a:endParaRPr lang="en-CA" sz="1800" dirty="0"/>
          </a:p>
        </p:txBody>
      </p:sp>
      <p:sp>
        <p:nvSpPr>
          <p:cNvPr id="4" name="Slide Number Placeholder 3"/>
          <p:cNvSpPr>
            <a:spLocks noGrp="1"/>
          </p:cNvSpPr>
          <p:nvPr>
            <p:ph type="sldNum" sz="quarter" idx="5"/>
          </p:nvPr>
        </p:nvSpPr>
        <p:spPr/>
        <p:txBody>
          <a:bodyPr/>
          <a:lstStyle/>
          <a:p>
            <a:fld id="{9FB583BA-AAFE-4AC3-9428-06DD1C597E01}" type="slidenum">
              <a:rPr lang="en-CA" smtClean="0"/>
              <a:t>4</a:t>
            </a:fld>
            <a:endParaRPr lang="en-CA"/>
          </a:p>
        </p:txBody>
      </p:sp>
    </p:spTree>
    <p:extLst>
      <p:ext uri="{BB962C8B-B14F-4D97-AF65-F5344CB8AC3E}">
        <p14:creationId xmlns:p14="http://schemas.microsoft.com/office/powerpoint/2010/main" val="136767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 b="1" kern="1200" dirty="0">
                <a:solidFill>
                  <a:schemeClr val="tx1"/>
                </a:solidFill>
                <a:effectLst/>
                <a:latin typeface="+mn-lt"/>
                <a:ea typeface="+mn-ea"/>
                <a:cs typeface="+mn-cs"/>
              </a:rPr>
              <a:t>Purpose:</a:t>
            </a:r>
            <a:r>
              <a:rPr lang="en-CA" sz="100" kern="1200" dirty="0">
                <a:solidFill>
                  <a:schemeClr val="tx1"/>
                </a:solidFill>
                <a:effectLst/>
                <a:latin typeface="+mn-lt"/>
                <a:ea typeface="+mn-ea"/>
                <a:cs typeface="+mn-cs"/>
              </a:rPr>
              <a:t> Explain the measures used to assess the success of the innovation and how </a:t>
            </a:r>
            <a:r>
              <a:rPr lang="en-CA" sz="800" dirty="0">
                <a:solidFill>
                  <a:srgbClr val="000000"/>
                </a:solidFill>
                <a:effectLst/>
                <a:latin typeface="Arial" panose="020B0604020202020204" pitchFamily="34" charset="0"/>
                <a:ea typeface="Calibri" panose="020F0502020204030204" pitchFamily="34" charset="0"/>
              </a:rPr>
              <a:t>this innovation </a:t>
            </a:r>
            <a:r>
              <a:rPr lang="en-CA" sz="800" dirty="0">
                <a:effectLst/>
                <a:latin typeface="Calibri" panose="020F0502020204030204" pitchFamily="34" charset="0"/>
                <a:ea typeface="Calibri" panose="020F0502020204030204" pitchFamily="34" charset="0"/>
                <a:cs typeface="Times New Roman" panose="02020603050405020304" pitchFamily="18" charset="0"/>
              </a:rPr>
              <a:t>will bring fundamental change and/or move the individual’s Club forward. Does it identify new ways to improve the quality of services or programming? </a:t>
            </a:r>
            <a:r>
              <a:rPr lang="en-CA" sz="600" kern="1200" dirty="0">
                <a:solidFill>
                  <a:schemeClr val="tx1"/>
                </a:solidFill>
                <a:effectLst/>
                <a:latin typeface="+mn-lt"/>
                <a:ea typeface="+mn-ea"/>
                <a:cs typeface="+mn-cs"/>
              </a:rPr>
              <a:t>Has this </a:t>
            </a:r>
            <a:r>
              <a:rPr lang="en-CA" sz="800" dirty="0">
                <a:solidFill>
                  <a:srgbClr val="000000"/>
                </a:solidFill>
                <a:effectLst/>
                <a:latin typeface="Arial" panose="020B0604020202020204" pitchFamily="34" charset="0"/>
                <a:ea typeface="Calibri" panose="020F0502020204030204" pitchFamily="34" charset="0"/>
              </a:rPr>
              <a:t>led to a new product or idea? Can it be integrated widely? Does it have the potential to generate revenue or initiate other ideas or exemplary work? </a:t>
            </a:r>
            <a:r>
              <a:rPr lang="en-CA" sz="100" kern="1200" dirty="0">
                <a:solidFill>
                  <a:schemeClr val="tx1"/>
                </a:solidFill>
                <a:effectLst/>
                <a:latin typeface="+mn-lt"/>
                <a:ea typeface="+mn-ea"/>
                <a:cs typeface="+mn-cs"/>
              </a:rPr>
              <a:t>Can </a:t>
            </a:r>
            <a:r>
              <a:rPr lang="en-CA" sz="800" dirty="0">
                <a:solidFill>
                  <a:srgbClr val="000000"/>
                </a:solidFill>
                <a:effectLst/>
                <a:latin typeface="Arial" panose="020B0604020202020204" pitchFamily="34" charset="0"/>
                <a:ea typeface="Calibri" panose="020F0502020204030204" pitchFamily="34" charset="0"/>
              </a:rPr>
              <a:t>this innovation can be replicated within other clubs? Would it be valuable to do so? Does it demonstrate long-term success? </a:t>
            </a:r>
          </a:p>
          <a:p>
            <a:r>
              <a:rPr lang="en-CA" sz="100" b="1" kern="1200" dirty="0">
                <a:solidFill>
                  <a:schemeClr val="tx1"/>
                </a:solidFill>
                <a:effectLst/>
                <a:latin typeface="+mn-lt"/>
                <a:ea typeface="+mn-ea"/>
                <a:cs typeface="+mn-cs"/>
              </a:rPr>
              <a:t>Format:</a:t>
            </a:r>
            <a:r>
              <a:rPr lang="en-CA" sz="100" kern="1200" dirty="0">
                <a:solidFill>
                  <a:schemeClr val="tx1"/>
                </a:solidFill>
                <a:effectLst/>
                <a:latin typeface="+mn-lt"/>
                <a:ea typeface="+mn-ea"/>
                <a:cs typeface="+mn-cs"/>
              </a:rPr>
              <a:t> Use a maximum of 600 words. </a:t>
            </a:r>
            <a:endParaRPr lang="en-CA" sz="800" dirty="0"/>
          </a:p>
        </p:txBody>
      </p:sp>
      <p:sp>
        <p:nvSpPr>
          <p:cNvPr id="4" name="Slide Number Placeholder 3"/>
          <p:cNvSpPr>
            <a:spLocks noGrp="1"/>
          </p:cNvSpPr>
          <p:nvPr>
            <p:ph type="sldNum" sz="quarter" idx="5"/>
          </p:nvPr>
        </p:nvSpPr>
        <p:spPr/>
        <p:txBody>
          <a:bodyPr/>
          <a:lstStyle/>
          <a:p>
            <a:fld id="{9FB583BA-AAFE-4AC3-9428-06DD1C597E01}" type="slidenum">
              <a:rPr lang="en-CA" smtClean="0"/>
              <a:t>5</a:t>
            </a:fld>
            <a:endParaRPr lang="en-CA"/>
          </a:p>
        </p:txBody>
      </p:sp>
    </p:spTree>
    <p:extLst>
      <p:ext uri="{BB962C8B-B14F-4D97-AF65-F5344CB8AC3E}">
        <p14:creationId xmlns:p14="http://schemas.microsoft.com/office/powerpoint/2010/main" val="27010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B583BA-AAFE-4AC3-9428-06DD1C597E01}" type="slidenum">
              <a:rPr lang="en-CA" smtClean="0"/>
              <a:t>7</a:t>
            </a:fld>
            <a:endParaRPr lang="en-CA"/>
          </a:p>
        </p:txBody>
      </p:sp>
    </p:spTree>
    <p:extLst>
      <p:ext uri="{BB962C8B-B14F-4D97-AF65-F5344CB8AC3E}">
        <p14:creationId xmlns:p14="http://schemas.microsoft.com/office/powerpoint/2010/main" val="269479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B583BA-AAFE-4AC3-9428-06DD1C597E01}" type="slidenum">
              <a:rPr lang="en-CA" smtClean="0"/>
              <a:t>8</a:t>
            </a:fld>
            <a:endParaRPr lang="en-CA"/>
          </a:p>
        </p:txBody>
      </p:sp>
    </p:spTree>
    <p:extLst>
      <p:ext uri="{BB962C8B-B14F-4D97-AF65-F5344CB8AC3E}">
        <p14:creationId xmlns:p14="http://schemas.microsoft.com/office/powerpoint/2010/main" val="418528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B583BA-AAFE-4AC3-9428-06DD1C597E01}" type="slidenum">
              <a:rPr lang="en-CA" smtClean="0"/>
              <a:t>10</a:t>
            </a:fld>
            <a:endParaRPr lang="en-CA"/>
          </a:p>
        </p:txBody>
      </p:sp>
    </p:spTree>
    <p:extLst>
      <p:ext uri="{BB962C8B-B14F-4D97-AF65-F5344CB8AC3E}">
        <p14:creationId xmlns:p14="http://schemas.microsoft.com/office/powerpoint/2010/main" val="159104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A996-4357-F4EB-A716-2C8720D02BF0}"/>
              </a:ext>
            </a:extLst>
          </p:cNvPr>
          <p:cNvSpPr>
            <a:spLocks noGrp="1"/>
          </p:cNvSpPr>
          <p:nvPr>
            <p:ph type="ctrTitle" hasCustomPrompt="1"/>
          </p:nvPr>
        </p:nvSpPr>
        <p:spPr>
          <a:xfrm>
            <a:off x="9296400" y="1119188"/>
            <a:ext cx="6324600" cy="914400"/>
          </a:xfrm>
        </p:spPr>
        <p:txBody>
          <a:bodyPr anchor="b"/>
          <a:lstStyle>
            <a:lvl1pPr algn="l">
              <a:defRPr sz="6000"/>
            </a:lvl1pPr>
          </a:lstStyle>
          <a:p>
            <a:r>
              <a:rPr lang="en-US" dirty="0"/>
              <a:t>Click to add title</a:t>
            </a:r>
            <a:endParaRPr lang="en-CA" dirty="0"/>
          </a:p>
        </p:txBody>
      </p:sp>
      <p:sp>
        <p:nvSpPr>
          <p:cNvPr id="3" name="Subtitle 2">
            <a:extLst>
              <a:ext uri="{FF2B5EF4-FFF2-40B4-BE49-F238E27FC236}">
                <a16:creationId xmlns:a16="http://schemas.microsoft.com/office/drawing/2014/main" id="{8D093701-5D10-0F9C-4918-2FBFC23E627D}"/>
              </a:ext>
            </a:extLst>
          </p:cNvPr>
          <p:cNvSpPr>
            <a:spLocks noGrp="1"/>
          </p:cNvSpPr>
          <p:nvPr>
            <p:ph type="subTitle" idx="1" hasCustomPrompt="1"/>
          </p:nvPr>
        </p:nvSpPr>
        <p:spPr>
          <a:xfrm>
            <a:off x="9296400" y="2781300"/>
            <a:ext cx="63246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club name/nominee name</a:t>
            </a:r>
            <a:endParaRPr lang="en-CA" dirty="0"/>
          </a:p>
        </p:txBody>
      </p:sp>
      <p:sp>
        <p:nvSpPr>
          <p:cNvPr id="4" name="Date Placeholder 3">
            <a:extLst>
              <a:ext uri="{FF2B5EF4-FFF2-40B4-BE49-F238E27FC236}">
                <a16:creationId xmlns:a16="http://schemas.microsoft.com/office/drawing/2014/main" id="{D4E0E4C4-51D8-AECD-119E-E7872AAFF767}"/>
              </a:ext>
            </a:extLst>
          </p:cNvPr>
          <p:cNvSpPr>
            <a:spLocks noGrp="1"/>
          </p:cNvSpPr>
          <p:nvPr>
            <p:ph type="dt" sz="half" idx="10"/>
          </p:nvPr>
        </p:nvSpPr>
        <p:spPr/>
        <p:txBody>
          <a:bodyPr/>
          <a:lstStyle/>
          <a:p>
            <a:fld id="{0B0C49DA-B5C5-416D-B960-3A196E79F6F5}" type="datetimeFigureOut">
              <a:rPr lang="en-CA" smtClean="0"/>
              <a:t>2024-05-02</a:t>
            </a:fld>
            <a:endParaRPr lang="en-CA"/>
          </a:p>
        </p:txBody>
      </p:sp>
      <p:sp>
        <p:nvSpPr>
          <p:cNvPr id="5" name="Footer Placeholder 4">
            <a:extLst>
              <a:ext uri="{FF2B5EF4-FFF2-40B4-BE49-F238E27FC236}">
                <a16:creationId xmlns:a16="http://schemas.microsoft.com/office/drawing/2014/main" id="{DD18C088-4489-C1AC-1463-FEA67C0B863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59A958-8329-C418-D358-A8A4D5ED5C9F}"/>
              </a:ext>
            </a:extLst>
          </p:cNvPr>
          <p:cNvSpPr>
            <a:spLocks noGrp="1"/>
          </p:cNvSpPr>
          <p:nvPr>
            <p:ph type="sldNum" sz="quarter" idx="12"/>
          </p:nvPr>
        </p:nvSpPr>
        <p:spPr/>
        <p:txBody>
          <a:bodyPr/>
          <a:lstStyle/>
          <a:p>
            <a:fld id="{3CCA1B11-89BE-44D4-9969-97A650AE0133}" type="slidenum">
              <a:rPr lang="en-CA" smtClean="0"/>
              <a:t>‹#›</a:t>
            </a:fld>
            <a:endParaRPr lang="en-CA"/>
          </a:p>
        </p:txBody>
      </p:sp>
    </p:spTree>
    <p:extLst>
      <p:ext uri="{BB962C8B-B14F-4D97-AF65-F5344CB8AC3E}">
        <p14:creationId xmlns:p14="http://schemas.microsoft.com/office/powerpoint/2010/main" val="333361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D119B-7108-9317-AF81-5B62EADFE0B3}"/>
              </a:ext>
            </a:extLst>
          </p:cNvPr>
          <p:cNvSpPr>
            <a:spLocks noGrp="1"/>
          </p:cNvSpPr>
          <p:nvPr>
            <p:ph type="dt" sz="half" idx="10"/>
          </p:nvPr>
        </p:nvSpPr>
        <p:spPr/>
        <p:txBody>
          <a:bodyPr/>
          <a:lstStyle/>
          <a:p>
            <a:fld id="{69175106-2603-42B2-BB76-863EAA0184BD}" type="datetimeFigureOut">
              <a:rPr lang="en-CA" smtClean="0"/>
              <a:t>2024-05-02</a:t>
            </a:fld>
            <a:endParaRPr lang="en-CA"/>
          </a:p>
        </p:txBody>
      </p:sp>
      <p:sp>
        <p:nvSpPr>
          <p:cNvPr id="3" name="Footer Placeholder 2">
            <a:extLst>
              <a:ext uri="{FF2B5EF4-FFF2-40B4-BE49-F238E27FC236}">
                <a16:creationId xmlns:a16="http://schemas.microsoft.com/office/drawing/2014/main" id="{05C3E48D-C30E-EDBB-AEEE-777B0E7D1B3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333816A-D35B-7A40-835B-2D1FBF5F5B25}"/>
              </a:ext>
            </a:extLst>
          </p:cNvPr>
          <p:cNvSpPr>
            <a:spLocks noGrp="1"/>
          </p:cNvSpPr>
          <p:nvPr>
            <p:ph type="sldNum" sz="quarter" idx="12"/>
          </p:nvPr>
        </p:nvSpPr>
        <p:spPr/>
        <p:txBody>
          <a:bodyPr/>
          <a:lstStyle/>
          <a:p>
            <a:fld id="{105B509C-43AA-4FD3-8FDF-7D50D0444179}" type="slidenum">
              <a:rPr lang="en-CA" smtClean="0"/>
              <a:t>‹#›</a:t>
            </a:fld>
            <a:endParaRPr lang="en-CA"/>
          </a:p>
        </p:txBody>
      </p:sp>
    </p:spTree>
    <p:extLst>
      <p:ext uri="{BB962C8B-B14F-4D97-AF65-F5344CB8AC3E}">
        <p14:creationId xmlns:p14="http://schemas.microsoft.com/office/powerpoint/2010/main" val="113498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1334-769B-E15C-3B8B-7CA8DC88F13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91FA92-E76C-55A3-DBB4-7C85B8E1AF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7D518F-42E7-9560-E745-47A75B7DCB65}"/>
              </a:ext>
            </a:extLst>
          </p:cNvPr>
          <p:cNvSpPr>
            <a:spLocks noGrp="1"/>
          </p:cNvSpPr>
          <p:nvPr>
            <p:ph type="dt" sz="half" idx="10"/>
          </p:nvPr>
        </p:nvSpPr>
        <p:spPr/>
        <p:txBody>
          <a:bodyPr/>
          <a:lstStyle/>
          <a:p>
            <a:fld id="{69175106-2603-42B2-BB76-863EAA0184BD}" type="datetimeFigureOut">
              <a:rPr lang="en-CA" smtClean="0"/>
              <a:t>2024-05-02</a:t>
            </a:fld>
            <a:endParaRPr lang="en-CA"/>
          </a:p>
        </p:txBody>
      </p:sp>
      <p:sp>
        <p:nvSpPr>
          <p:cNvPr id="5" name="Footer Placeholder 4">
            <a:extLst>
              <a:ext uri="{FF2B5EF4-FFF2-40B4-BE49-F238E27FC236}">
                <a16:creationId xmlns:a16="http://schemas.microsoft.com/office/drawing/2014/main" id="{2E88010A-8434-E815-C97E-4B5C9A60726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8FEA53-BA31-FE30-A27A-650ACCDD93B1}"/>
              </a:ext>
            </a:extLst>
          </p:cNvPr>
          <p:cNvSpPr>
            <a:spLocks noGrp="1"/>
          </p:cNvSpPr>
          <p:nvPr>
            <p:ph type="sldNum" sz="quarter" idx="12"/>
          </p:nvPr>
        </p:nvSpPr>
        <p:spPr/>
        <p:txBody>
          <a:bodyPr/>
          <a:lstStyle/>
          <a:p>
            <a:fld id="{105B509C-43AA-4FD3-8FDF-7D50D0444179}" type="slidenum">
              <a:rPr lang="en-CA" smtClean="0"/>
              <a:t>‹#›</a:t>
            </a:fld>
            <a:endParaRPr lang="en-CA"/>
          </a:p>
        </p:txBody>
      </p:sp>
    </p:spTree>
    <p:extLst>
      <p:ext uri="{BB962C8B-B14F-4D97-AF65-F5344CB8AC3E}">
        <p14:creationId xmlns:p14="http://schemas.microsoft.com/office/powerpoint/2010/main" val="176940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5386-8D17-64A0-D4AF-FBAD241B02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88D38E-C552-07C6-1259-68817CEAA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97B728-0FD7-7B26-5E6A-4C285B8F352A}"/>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5" name="Footer Placeholder 4">
            <a:extLst>
              <a:ext uri="{FF2B5EF4-FFF2-40B4-BE49-F238E27FC236}">
                <a16:creationId xmlns:a16="http://schemas.microsoft.com/office/drawing/2014/main" id="{0C57426A-2617-F074-EEFD-6B4A119F1C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6BAB24-6878-DF6A-6984-B74077269F62}"/>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111099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04B6-061E-1142-7121-7D345CE9E077}"/>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39B0AE-430F-93AA-CBF5-DDF30E218611}"/>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DDD67-2E60-853F-8385-A8313B1C11C9}"/>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5" name="Footer Placeholder 4">
            <a:extLst>
              <a:ext uri="{FF2B5EF4-FFF2-40B4-BE49-F238E27FC236}">
                <a16:creationId xmlns:a16="http://schemas.microsoft.com/office/drawing/2014/main" id="{98469C8B-4778-9836-0A81-F1442897ED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E57A105-6543-AAC5-9DAE-A3243C77822C}"/>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296313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0562-4870-7E50-B9E2-B2C3FB7668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8ECE63B-1AD0-1291-9F2C-4624C03FC7B1}"/>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A6D0060-DE9D-1C9A-8A60-C3E0A3157296}"/>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7CC0183-76A6-6DD8-0A8D-52964D4CA35E}"/>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6" name="Footer Placeholder 5">
            <a:extLst>
              <a:ext uri="{FF2B5EF4-FFF2-40B4-BE49-F238E27FC236}">
                <a16:creationId xmlns:a16="http://schemas.microsoft.com/office/drawing/2014/main" id="{61E8EAC4-E6BA-458E-B6CE-56398EEB8F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F9D046A-4244-0C52-DA4C-8E0C2A2653E0}"/>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80643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F5B4-B37E-6747-B6C0-0B21CB24E341}"/>
              </a:ext>
            </a:extLst>
          </p:cNvPr>
          <p:cNvSpPr>
            <a:spLocks noGrp="1"/>
          </p:cNvSpPr>
          <p:nvPr>
            <p:ph type="title"/>
          </p:nvPr>
        </p:nvSpPr>
        <p:spPr>
          <a:xfrm>
            <a:off x="1260475" y="547688"/>
            <a:ext cx="15773400" cy="1989137"/>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DBA073E-7562-FC87-90D2-C5A53F6B4C79}"/>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19D9F-C2F9-0A5C-A298-5F41147336EC}"/>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C720FE7-683D-0AF1-5523-2962B0D21E23}"/>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F8A777-4BF6-97FD-FA34-7657A7F079A9}"/>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CFFAF02-F90B-3409-3AE9-FAF2276567F8}"/>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8" name="Footer Placeholder 7">
            <a:extLst>
              <a:ext uri="{FF2B5EF4-FFF2-40B4-BE49-F238E27FC236}">
                <a16:creationId xmlns:a16="http://schemas.microsoft.com/office/drawing/2014/main" id="{AD0A83D6-844F-018B-3B8D-B27C0624D2A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8DBD397-E940-3D03-ABB0-3EA4B58ED108}"/>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205698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DCA5-04AE-0644-8AD1-4BD02ECD3B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7951EB9-5C4B-981C-5FE3-828EBA933C1D}"/>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4" name="Footer Placeholder 3">
            <a:extLst>
              <a:ext uri="{FF2B5EF4-FFF2-40B4-BE49-F238E27FC236}">
                <a16:creationId xmlns:a16="http://schemas.microsoft.com/office/drawing/2014/main" id="{B2BF96DE-DC65-33F0-4BFB-E1EB6DA77A2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60B70F9-1AAE-4AFE-6455-18F01E2DCFBE}"/>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103694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3C761-7861-36EB-C83B-9A4C559CC024}"/>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3" name="Footer Placeholder 2">
            <a:extLst>
              <a:ext uri="{FF2B5EF4-FFF2-40B4-BE49-F238E27FC236}">
                <a16:creationId xmlns:a16="http://schemas.microsoft.com/office/drawing/2014/main" id="{BFDE0795-8D74-8304-D957-B5CAFCC6B87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1713631-ACA6-2591-4F2B-CE528CFB1922}"/>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465814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599E0-0788-0F4B-7279-0157907609C8}"/>
              </a:ext>
            </a:extLst>
          </p:cNvPr>
          <p:cNvSpPr>
            <a:spLocks noGrp="1"/>
          </p:cNvSpPr>
          <p:nvPr>
            <p:ph idx="1"/>
          </p:nvPr>
        </p:nvSpPr>
        <p:spPr>
          <a:xfrm>
            <a:off x="7775575" y="3073400"/>
            <a:ext cx="9258300" cy="5718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A055A76-5ABD-66A4-3DB0-47F4CA7CD59F}"/>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8A64-BB14-6C56-626F-AC18F35337E9}"/>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6" name="Footer Placeholder 5">
            <a:extLst>
              <a:ext uri="{FF2B5EF4-FFF2-40B4-BE49-F238E27FC236}">
                <a16:creationId xmlns:a16="http://schemas.microsoft.com/office/drawing/2014/main" id="{E9D18D36-A43E-9AFE-035D-7C03430654B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BA4C5B-1F58-B975-4185-B2C4462962E3}"/>
              </a:ext>
            </a:extLst>
          </p:cNvPr>
          <p:cNvSpPr>
            <a:spLocks noGrp="1"/>
          </p:cNvSpPr>
          <p:nvPr>
            <p:ph type="sldNum" sz="quarter" idx="12"/>
          </p:nvPr>
        </p:nvSpPr>
        <p:spPr/>
        <p:txBody>
          <a:bodyPr/>
          <a:lstStyle/>
          <a:p>
            <a:fld id="{F8513195-291E-4687-A87E-876AFA188F5B}" type="slidenum">
              <a:rPr lang="en-CA" smtClean="0"/>
              <a:t>‹#›</a:t>
            </a:fld>
            <a:endParaRPr lang="en-CA"/>
          </a:p>
        </p:txBody>
      </p:sp>
      <p:sp>
        <p:nvSpPr>
          <p:cNvPr id="8" name="Title 1">
            <a:extLst>
              <a:ext uri="{FF2B5EF4-FFF2-40B4-BE49-F238E27FC236}">
                <a16:creationId xmlns:a16="http://schemas.microsoft.com/office/drawing/2014/main" id="{7A815FFD-1230-4479-469C-333754A00222}"/>
              </a:ext>
            </a:extLst>
          </p:cNvPr>
          <p:cNvSpPr>
            <a:spLocks noGrp="1"/>
          </p:cNvSpPr>
          <p:nvPr>
            <p:ph type="title"/>
          </p:nvPr>
        </p:nvSpPr>
        <p:spPr>
          <a:xfrm>
            <a:off x="5372100" y="547688"/>
            <a:ext cx="11658600" cy="1989137"/>
          </a:xfrm>
        </p:spPr>
        <p:txBody>
          <a:bodyPr/>
          <a:lstStyle/>
          <a:p>
            <a:r>
              <a:rPr lang="en-US"/>
              <a:t>Click to edit Master title style</a:t>
            </a:r>
            <a:endParaRPr lang="en-CA"/>
          </a:p>
        </p:txBody>
      </p:sp>
    </p:spTree>
    <p:extLst>
      <p:ext uri="{BB962C8B-B14F-4D97-AF65-F5344CB8AC3E}">
        <p14:creationId xmlns:p14="http://schemas.microsoft.com/office/powerpoint/2010/main" val="251526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0FA2FB-D78A-34F0-DEE8-0F1885FAECE0}"/>
              </a:ext>
            </a:extLst>
          </p:cNvPr>
          <p:cNvSpPr>
            <a:spLocks noGrp="1"/>
          </p:cNvSpPr>
          <p:nvPr>
            <p:ph type="pic" idx="1"/>
          </p:nvPr>
        </p:nvSpPr>
        <p:spPr>
          <a:xfrm>
            <a:off x="7775575" y="3086100"/>
            <a:ext cx="9258300" cy="5705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D314EEC-8729-B871-60AD-E0AE9EAFD260}"/>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04AF6-6C5D-C300-5D4F-FE1ADF5434E5}"/>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6" name="Footer Placeholder 5">
            <a:extLst>
              <a:ext uri="{FF2B5EF4-FFF2-40B4-BE49-F238E27FC236}">
                <a16:creationId xmlns:a16="http://schemas.microsoft.com/office/drawing/2014/main" id="{EF652F27-3509-6B7B-D51D-1CA06C3215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B9F1CC-C29A-0A25-25D3-6DD2DC6CCA8A}"/>
              </a:ext>
            </a:extLst>
          </p:cNvPr>
          <p:cNvSpPr>
            <a:spLocks noGrp="1"/>
          </p:cNvSpPr>
          <p:nvPr>
            <p:ph type="sldNum" sz="quarter" idx="12"/>
          </p:nvPr>
        </p:nvSpPr>
        <p:spPr/>
        <p:txBody>
          <a:bodyPr/>
          <a:lstStyle/>
          <a:p>
            <a:fld id="{F8513195-291E-4687-A87E-876AFA188F5B}" type="slidenum">
              <a:rPr lang="en-CA" smtClean="0"/>
              <a:t>‹#›</a:t>
            </a:fld>
            <a:endParaRPr lang="en-CA"/>
          </a:p>
        </p:txBody>
      </p:sp>
      <p:sp>
        <p:nvSpPr>
          <p:cNvPr id="8" name="Title 1">
            <a:extLst>
              <a:ext uri="{FF2B5EF4-FFF2-40B4-BE49-F238E27FC236}">
                <a16:creationId xmlns:a16="http://schemas.microsoft.com/office/drawing/2014/main" id="{52620F75-CB97-382C-A7EA-595ABEBEAA83}"/>
              </a:ext>
            </a:extLst>
          </p:cNvPr>
          <p:cNvSpPr txBox="1">
            <a:spLocks/>
          </p:cNvSpPr>
          <p:nvPr userDrawn="1"/>
        </p:nvSpPr>
        <p:spPr>
          <a:xfrm>
            <a:off x="5372100" y="404813"/>
            <a:ext cx="11658600" cy="198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335328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4D4-EC6A-9156-712E-9A1FC4CEDD5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475FDDEE-F796-8EDF-C96F-64F1574BA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8B8486-706F-ADCE-0F18-A9E98BDC94DC}"/>
              </a:ext>
            </a:extLst>
          </p:cNvPr>
          <p:cNvSpPr>
            <a:spLocks noGrp="1"/>
          </p:cNvSpPr>
          <p:nvPr>
            <p:ph type="dt" sz="half" idx="10"/>
          </p:nvPr>
        </p:nvSpPr>
        <p:spPr/>
        <p:txBody>
          <a:bodyPr/>
          <a:lstStyle/>
          <a:p>
            <a:fld id="{0B0C49DA-B5C5-416D-B960-3A196E79F6F5}" type="datetimeFigureOut">
              <a:rPr lang="en-CA" smtClean="0"/>
              <a:t>2024-05-02</a:t>
            </a:fld>
            <a:endParaRPr lang="en-CA"/>
          </a:p>
        </p:txBody>
      </p:sp>
      <p:sp>
        <p:nvSpPr>
          <p:cNvPr id="5" name="Footer Placeholder 4">
            <a:extLst>
              <a:ext uri="{FF2B5EF4-FFF2-40B4-BE49-F238E27FC236}">
                <a16:creationId xmlns:a16="http://schemas.microsoft.com/office/drawing/2014/main" id="{FC9A6303-96DA-DEC2-E710-C3995E9592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03F907-9758-A50E-E719-B09172960E3D}"/>
              </a:ext>
            </a:extLst>
          </p:cNvPr>
          <p:cNvSpPr>
            <a:spLocks noGrp="1"/>
          </p:cNvSpPr>
          <p:nvPr>
            <p:ph type="sldNum" sz="quarter" idx="12"/>
          </p:nvPr>
        </p:nvSpPr>
        <p:spPr/>
        <p:txBody>
          <a:bodyPr/>
          <a:lstStyle/>
          <a:p>
            <a:fld id="{3CCA1B11-89BE-44D4-9969-97A650AE0133}" type="slidenum">
              <a:rPr lang="en-CA" smtClean="0"/>
              <a:t>‹#›</a:t>
            </a:fld>
            <a:endParaRPr lang="en-CA"/>
          </a:p>
        </p:txBody>
      </p:sp>
    </p:spTree>
    <p:extLst>
      <p:ext uri="{BB962C8B-B14F-4D97-AF65-F5344CB8AC3E}">
        <p14:creationId xmlns:p14="http://schemas.microsoft.com/office/powerpoint/2010/main" val="1066931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5D02-AD61-AFC7-D98C-9D64AD4ECAF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8481AF5-72CF-4330-29A2-57DFB857B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EC4408-7954-AD9A-2007-ED42AC00CF67}"/>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5" name="Footer Placeholder 4">
            <a:extLst>
              <a:ext uri="{FF2B5EF4-FFF2-40B4-BE49-F238E27FC236}">
                <a16:creationId xmlns:a16="http://schemas.microsoft.com/office/drawing/2014/main" id="{DB655180-F93B-B41A-403A-3FDFBC6209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246813-A3C3-65D1-5F6D-CA59956ED2E9}"/>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3073781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9A82F-EBC3-9641-353E-DF5E518BADA1}"/>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A7B5-F5EC-ED57-BB03-19D2E23F94FD}"/>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EA6DE4-98EC-A65B-B52E-8ACAE17BD35D}"/>
              </a:ext>
            </a:extLst>
          </p:cNvPr>
          <p:cNvSpPr>
            <a:spLocks noGrp="1"/>
          </p:cNvSpPr>
          <p:nvPr>
            <p:ph type="dt" sz="half" idx="10"/>
          </p:nvPr>
        </p:nvSpPr>
        <p:spPr/>
        <p:txBody>
          <a:bodyPr/>
          <a:lstStyle/>
          <a:p>
            <a:fld id="{13BFB86C-30FC-465A-B3D8-623C84E23EE3}" type="datetimeFigureOut">
              <a:rPr lang="en-CA" smtClean="0"/>
              <a:t>2024-05-02</a:t>
            </a:fld>
            <a:endParaRPr lang="en-CA"/>
          </a:p>
        </p:txBody>
      </p:sp>
      <p:sp>
        <p:nvSpPr>
          <p:cNvPr id="5" name="Footer Placeholder 4">
            <a:extLst>
              <a:ext uri="{FF2B5EF4-FFF2-40B4-BE49-F238E27FC236}">
                <a16:creationId xmlns:a16="http://schemas.microsoft.com/office/drawing/2014/main" id="{F0EBAC11-B579-0CB5-8FAC-0D5EF1C867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3D2F2B-6C13-84D7-8F2E-D5034AB8A69C}"/>
              </a:ext>
            </a:extLst>
          </p:cNvPr>
          <p:cNvSpPr>
            <a:spLocks noGrp="1"/>
          </p:cNvSpPr>
          <p:nvPr>
            <p:ph type="sldNum" sz="quarter" idx="12"/>
          </p:nvPr>
        </p:nvSpPr>
        <p:spPr/>
        <p:txBody>
          <a:bodyPr/>
          <a:lstStyle/>
          <a:p>
            <a:fld id="{F8513195-291E-4687-A87E-876AFA188F5B}" type="slidenum">
              <a:rPr lang="en-CA" smtClean="0"/>
              <a:t>‹#›</a:t>
            </a:fld>
            <a:endParaRPr lang="en-CA"/>
          </a:p>
        </p:txBody>
      </p:sp>
    </p:spTree>
    <p:extLst>
      <p:ext uri="{BB962C8B-B14F-4D97-AF65-F5344CB8AC3E}">
        <p14:creationId xmlns:p14="http://schemas.microsoft.com/office/powerpoint/2010/main" val="180039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7559-8FCB-A17E-2ADF-7D7279662A1E}"/>
              </a:ext>
            </a:extLst>
          </p:cNvPr>
          <p:cNvSpPr>
            <a:spLocks noGrp="1"/>
          </p:cNvSpPr>
          <p:nvPr>
            <p:ph type="title"/>
          </p:nvPr>
        </p:nvSpPr>
        <p:spPr>
          <a:xfrm>
            <a:off x="9448799" y="2565400"/>
            <a:ext cx="7572375" cy="4278313"/>
          </a:xfrm>
        </p:spPr>
        <p:txBody>
          <a:bodyPr anchor="b"/>
          <a:lstStyle>
            <a:lvl1pPr>
              <a:defRPr sz="6000">
                <a:solidFill>
                  <a:schemeClr val="tx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B2713DB-6440-0DE1-DEF7-B1C463AEB258}"/>
              </a:ext>
            </a:extLst>
          </p:cNvPr>
          <p:cNvSpPr>
            <a:spLocks noGrp="1"/>
          </p:cNvSpPr>
          <p:nvPr>
            <p:ph type="body" idx="1"/>
          </p:nvPr>
        </p:nvSpPr>
        <p:spPr>
          <a:xfrm>
            <a:off x="9448799" y="6884988"/>
            <a:ext cx="7572376"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9DF64-F645-C502-B187-F3A055581278}"/>
              </a:ext>
            </a:extLst>
          </p:cNvPr>
          <p:cNvSpPr>
            <a:spLocks noGrp="1"/>
          </p:cNvSpPr>
          <p:nvPr>
            <p:ph type="dt" sz="half" idx="10"/>
          </p:nvPr>
        </p:nvSpPr>
        <p:spPr/>
        <p:txBody>
          <a:bodyPr/>
          <a:lstStyle/>
          <a:p>
            <a:fld id="{0B0C49DA-B5C5-416D-B960-3A196E79F6F5}" type="datetimeFigureOut">
              <a:rPr lang="en-CA" smtClean="0"/>
              <a:t>2024-05-02</a:t>
            </a:fld>
            <a:endParaRPr lang="en-CA"/>
          </a:p>
        </p:txBody>
      </p:sp>
      <p:sp>
        <p:nvSpPr>
          <p:cNvPr id="5" name="Footer Placeholder 4">
            <a:extLst>
              <a:ext uri="{FF2B5EF4-FFF2-40B4-BE49-F238E27FC236}">
                <a16:creationId xmlns:a16="http://schemas.microsoft.com/office/drawing/2014/main" id="{AE470904-B53E-A99C-286B-E4502E0888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251E07-2BF9-FD32-0875-9349700EF7B4}"/>
              </a:ext>
            </a:extLst>
          </p:cNvPr>
          <p:cNvSpPr>
            <a:spLocks noGrp="1"/>
          </p:cNvSpPr>
          <p:nvPr>
            <p:ph type="sldNum" sz="quarter" idx="12"/>
          </p:nvPr>
        </p:nvSpPr>
        <p:spPr/>
        <p:txBody>
          <a:bodyPr/>
          <a:lstStyle/>
          <a:p>
            <a:fld id="{3CCA1B11-89BE-44D4-9969-97A650AE0133}" type="slidenum">
              <a:rPr lang="en-CA" smtClean="0"/>
              <a:t>‹#›</a:t>
            </a:fld>
            <a:endParaRPr lang="en-CA"/>
          </a:p>
        </p:txBody>
      </p:sp>
    </p:spTree>
    <p:extLst>
      <p:ext uri="{BB962C8B-B14F-4D97-AF65-F5344CB8AC3E}">
        <p14:creationId xmlns:p14="http://schemas.microsoft.com/office/powerpoint/2010/main" val="179356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943B-D436-260D-8ADB-F9C77123F8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0B96818-7D8A-7CA1-0375-68F59133AF84}"/>
              </a:ext>
            </a:extLst>
          </p:cNvPr>
          <p:cNvSpPr>
            <a:spLocks noGrp="1"/>
          </p:cNvSpPr>
          <p:nvPr>
            <p:ph type="dt" sz="half" idx="10"/>
          </p:nvPr>
        </p:nvSpPr>
        <p:spPr/>
        <p:txBody>
          <a:bodyPr/>
          <a:lstStyle/>
          <a:p>
            <a:fld id="{0B0C49DA-B5C5-416D-B960-3A196E79F6F5}" type="datetimeFigureOut">
              <a:rPr lang="en-CA" smtClean="0"/>
              <a:t>2024-05-02</a:t>
            </a:fld>
            <a:endParaRPr lang="en-CA"/>
          </a:p>
        </p:txBody>
      </p:sp>
      <p:sp>
        <p:nvSpPr>
          <p:cNvPr id="4" name="Footer Placeholder 3">
            <a:extLst>
              <a:ext uri="{FF2B5EF4-FFF2-40B4-BE49-F238E27FC236}">
                <a16:creationId xmlns:a16="http://schemas.microsoft.com/office/drawing/2014/main" id="{95DF129A-7272-AE57-F2DE-848A994B4F1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CB1144F-7822-EE8A-3662-4D26A8161AB8}"/>
              </a:ext>
            </a:extLst>
          </p:cNvPr>
          <p:cNvSpPr>
            <a:spLocks noGrp="1"/>
          </p:cNvSpPr>
          <p:nvPr>
            <p:ph type="sldNum" sz="quarter" idx="12"/>
          </p:nvPr>
        </p:nvSpPr>
        <p:spPr/>
        <p:txBody>
          <a:bodyPr/>
          <a:lstStyle/>
          <a:p>
            <a:fld id="{3CCA1B11-89BE-44D4-9969-97A650AE0133}" type="slidenum">
              <a:rPr lang="en-CA" smtClean="0"/>
              <a:t>‹#›</a:t>
            </a:fld>
            <a:endParaRPr lang="en-CA"/>
          </a:p>
        </p:txBody>
      </p:sp>
    </p:spTree>
    <p:extLst>
      <p:ext uri="{BB962C8B-B14F-4D97-AF65-F5344CB8AC3E}">
        <p14:creationId xmlns:p14="http://schemas.microsoft.com/office/powerpoint/2010/main" val="64110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ECC80-DBD5-F860-4FE5-CAB10D679B2A}"/>
              </a:ext>
            </a:extLst>
          </p:cNvPr>
          <p:cNvSpPr>
            <a:spLocks noGrp="1"/>
          </p:cNvSpPr>
          <p:nvPr>
            <p:ph type="dt" sz="half" idx="10"/>
          </p:nvPr>
        </p:nvSpPr>
        <p:spPr/>
        <p:txBody>
          <a:bodyPr/>
          <a:lstStyle/>
          <a:p>
            <a:fld id="{0B0C49DA-B5C5-416D-B960-3A196E79F6F5}" type="datetimeFigureOut">
              <a:rPr lang="en-CA" smtClean="0"/>
              <a:t>2024-05-02</a:t>
            </a:fld>
            <a:endParaRPr lang="en-CA"/>
          </a:p>
        </p:txBody>
      </p:sp>
      <p:sp>
        <p:nvSpPr>
          <p:cNvPr id="3" name="Footer Placeholder 2">
            <a:extLst>
              <a:ext uri="{FF2B5EF4-FFF2-40B4-BE49-F238E27FC236}">
                <a16:creationId xmlns:a16="http://schemas.microsoft.com/office/drawing/2014/main" id="{337FC1AE-A347-3AF3-C1AF-30A75DD5665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470F869-FD14-052D-B751-3B9ABFE8EDD4}"/>
              </a:ext>
            </a:extLst>
          </p:cNvPr>
          <p:cNvSpPr>
            <a:spLocks noGrp="1"/>
          </p:cNvSpPr>
          <p:nvPr>
            <p:ph type="sldNum" sz="quarter" idx="12"/>
          </p:nvPr>
        </p:nvSpPr>
        <p:spPr/>
        <p:txBody>
          <a:bodyPr/>
          <a:lstStyle/>
          <a:p>
            <a:fld id="{3CCA1B11-89BE-44D4-9969-97A650AE0133}" type="slidenum">
              <a:rPr lang="en-CA" smtClean="0"/>
              <a:t>‹#›</a:t>
            </a:fld>
            <a:endParaRPr lang="en-CA"/>
          </a:p>
        </p:txBody>
      </p:sp>
    </p:spTree>
    <p:extLst>
      <p:ext uri="{BB962C8B-B14F-4D97-AF65-F5344CB8AC3E}">
        <p14:creationId xmlns:p14="http://schemas.microsoft.com/office/powerpoint/2010/main" val="79232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D952-F378-DA80-B8B7-12CDCFD268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95DE6C-AC08-3F0E-CD66-FC9A88DEF1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52C2B8-ABC7-B901-9C90-0AF6A2BFF3E0}"/>
              </a:ext>
            </a:extLst>
          </p:cNvPr>
          <p:cNvSpPr>
            <a:spLocks noGrp="1"/>
          </p:cNvSpPr>
          <p:nvPr>
            <p:ph type="dt" sz="half" idx="10"/>
          </p:nvPr>
        </p:nvSpPr>
        <p:spPr/>
        <p:txBody>
          <a:bodyPr/>
          <a:lstStyle/>
          <a:p>
            <a:fld id="{0B0C49DA-B5C5-416D-B960-3A196E79F6F5}" type="datetimeFigureOut">
              <a:rPr lang="en-CA" smtClean="0"/>
              <a:t>2024-05-02</a:t>
            </a:fld>
            <a:endParaRPr lang="en-CA"/>
          </a:p>
        </p:txBody>
      </p:sp>
      <p:sp>
        <p:nvSpPr>
          <p:cNvPr id="5" name="Footer Placeholder 4">
            <a:extLst>
              <a:ext uri="{FF2B5EF4-FFF2-40B4-BE49-F238E27FC236}">
                <a16:creationId xmlns:a16="http://schemas.microsoft.com/office/drawing/2014/main" id="{8DD616D6-5098-62B9-593D-FFA8AD7051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2A9CB1-D739-0AF8-A0EE-C234C15F8357}"/>
              </a:ext>
            </a:extLst>
          </p:cNvPr>
          <p:cNvSpPr>
            <a:spLocks noGrp="1"/>
          </p:cNvSpPr>
          <p:nvPr>
            <p:ph type="sldNum" sz="quarter" idx="12"/>
          </p:nvPr>
        </p:nvSpPr>
        <p:spPr/>
        <p:txBody>
          <a:bodyPr/>
          <a:lstStyle/>
          <a:p>
            <a:fld id="{3CCA1B11-89BE-44D4-9969-97A650AE0133}" type="slidenum">
              <a:rPr lang="en-CA" smtClean="0"/>
              <a:t>‹#›</a:t>
            </a:fld>
            <a:endParaRPr lang="en-CA"/>
          </a:p>
        </p:txBody>
      </p:sp>
    </p:spTree>
    <p:extLst>
      <p:ext uri="{BB962C8B-B14F-4D97-AF65-F5344CB8AC3E}">
        <p14:creationId xmlns:p14="http://schemas.microsoft.com/office/powerpoint/2010/main" val="56034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17EE-0C55-F421-2210-B845DA9F2C9B}"/>
              </a:ext>
            </a:extLst>
          </p:cNvPr>
          <p:cNvSpPr>
            <a:spLocks noGrp="1"/>
          </p:cNvSpPr>
          <p:nvPr>
            <p:ph type="ctrTitle"/>
          </p:nvPr>
        </p:nvSpPr>
        <p:spPr>
          <a:xfrm>
            <a:off x="9601200" y="1684338"/>
            <a:ext cx="6400800" cy="35814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9290ACA-19E8-14D3-286E-13F8FA2B3D5C}"/>
              </a:ext>
            </a:extLst>
          </p:cNvPr>
          <p:cNvSpPr>
            <a:spLocks noGrp="1"/>
          </p:cNvSpPr>
          <p:nvPr>
            <p:ph type="subTitle" idx="1"/>
          </p:nvPr>
        </p:nvSpPr>
        <p:spPr>
          <a:xfrm>
            <a:off x="9601200" y="5403850"/>
            <a:ext cx="64008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D0E6ADF-4A5C-E341-1E04-629FC89C788D}"/>
              </a:ext>
            </a:extLst>
          </p:cNvPr>
          <p:cNvSpPr>
            <a:spLocks noGrp="1"/>
          </p:cNvSpPr>
          <p:nvPr>
            <p:ph type="dt" sz="half" idx="10"/>
          </p:nvPr>
        </p:nvSpPr>
        <p:spPr/>
        <p:txBody>
          <a:bodyPr/>
          <a:lstStyle/>
          <a:p>
            <a:fld id="{69175106-2603-42B2-BB76-863EAA0184BD}" type="datetimeFigureOut">
              <a:rPr lang="en-CA" smtClean="0"/>
              <a:t>2024-05-02</a:t>
            </a:fld>
            <a:endParaRPr lang="en-CA"/>
          </a:p>
        </p:txBody>
      </p:sp>
      <p:sp>
        <p:nvSpPr>
          <p:cNvPr id="5" name="Footer Placeholder 4">
            <a:extLst>
              <a:ext uri="{FF2B5EF4-FFF2-40B4-BE49-F238E27FC236}">
                <a16:creationId xmlns:a16="http://schemas.microsoft.com/office/drawing/2014/main" id="{B0054975-33FA-47E6-8E4F-63650D77503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5D8D99-A36A-99EF-BDA2-7E8A61B201E9}"/>
              </a:ext>
            </a:extLst>
          </p:cNvPr>
          <p:cNvSpPr>
            <a:spLocks noGrp="1"/>
          </p:cNvSpPr>
          <p:nvPr>
            <p:ph type="sldNum" sz="quarter" idx="12"/>
          </p:nvPr>
        </p:nvSpPr>
        <p:spPr/>
        <p:txBody>
          <a:bodyPr/>
          <a:lstStyle/>
          <a:p>
            <a:fld id="{105B509C-43AA-4FD3-8FDF-7D50D0444179}" type="slidenum">
              <a:rPr lang="en-CA" smtClean="0"/>
              <a:t>‹#›</a:t>
            </a:fld>
            <a:endParaRPr lang="en-CA"/>
          </a:p>
        </p:txBody>
      </p:sp>
    </p:spTree>
    <p:extLst>
      <p:ext uri="{BB962C8B-B14F-4D97-AF65-F5344CB8AC3E}">
        <p14:creationId xmlns:p14="http://schemas.microsoft.com/office/powerpoint/2010/main" val="374984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39B6-B944-5244-E1D2-A5D333622C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B359AC-98F8-1B5B-CA28-7C22469C0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F8C94C-8E08-0B00-1336-8A7BD6A3BE8C}"/>
              </a:ext>
            </a:extLst>
          </p:cNvPr>
          <p:cNvSpPr>
            <a:spLocks noGrp="1"/>
          </p:cNvSpPr>
          <p:nvPr>
            <p:ph type="dt" sz="half" idx="10"/>
          </p:nvPr>
        </p:nvSpPr>
        <p:spPr/>
        <p:txBody>
          <a:bodyPr/>
          <a:lstStyle/>
          <a:p>
            <a:fld id="{69175106-2603-42B2-BB76-863EAA0184BD}" type="datetimeFigureOut">
              <a:rPr lang="en-CA" smtClean="0"/>
              <a:t>2024-05-02</a:t>
            </a:fld>
            <a:endParaRPr lang="en-CA"/>
          </a:p>
        </p:txBody>
      </p:sp>
      <p:sp>
        <p:nvSpPr>
          <p:cNvPr id="5" name="Footer Placeholder 4">
            <a:extLst>
              <a:ext uri="{FF2B5EF4-FFF2-40B4-BE49-F238E27FC236}">
                <a16:creationId xmlns:a16="http://schemas.microsoft.com/office/drawing/2014/main" id="{4E7ACE43-3332-C5C8-255F-8B64A2D804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289535-BD17-A088-6E9D-627B1A8742FC}"/>
              </a:ext>
            </a:extLst>
          </p:cNvPr>
          <p:cNvSpPr>
            <a:spLocks noGrp="1"/>
          </p:cNvSpPr>
          <p:nvPr>
            <p:ph type="sldNum" sz="quarter" idx="12"/>
          </p:nvPr>
        </p:nvSpPr>
        <p:spPr/>
        <p:txBody>
          <a:bodyPr/>
          <a:lstStyle/>
          <a:p>
            <a:fld id="{105B509C-43AA-4FD3-8FDF-7D50D0444179}" type="slidenum">
              <a:rPr lang="en-CA" smtClean="0"/>
              <a:t>‹#›</a:t>
            </a:fld>
            <a:endParaRPr lang="en-CA"/>
          </a:p>
        </p:txBody>
      </p:sp>
    </p:spTree>
    <p:extLst>
      <p:ext uri="{BB962C8B-B14F-4D97-AF65-F5344CB8AC3E}">
        <p14:creationId xmlns:p14="http://schemas.microsoft.com/office/powerpoint/2010/main" val="34282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31A5-6825-B88B-1F8F-18F13FF54F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C5033BB-C5C8-E381-08C8-516EC2E56DA8}"/>
              </a:ext>
            </a:extLst>
          </p:cNvPr>
          <p:cNvSpPr>
            <a:spLocks noGrp="1"/>
          </p:cNvSpPr>
          <p:nvPr>
            <p:ph type="dt" sz="half" idx="10"/>
          </p:nvPr>
        </p:nvSpPr>
        <p:spPr/>
        <p:txBody>
          <a:bodyPr/>
          <a:lstStyle/>
          <a:p>
            <a:fld id="{69175106-2603-42B2-BB76-863EAA0184BD}" type="datetimeFigureOut">
              <a:rPr lang="en-CA" smtClean="0"/>
              <a:t>2024-05-02</a:t>
            </a:fld>
            <a:endParaRPr lang="en-CA"/>
          </a:p>
        </p:txBody>
      </p:sp>
      <p:sp>
        <p:nvSpPr>
          <p:cNvPr id="4" name="Footer Placeholder 3">
            <a:extLst>
              <a:ext uri="{FF2B5EF4-FFF2-40B4-BE49-F238E27FC236}">
                <a16:creationId xmlns:a16="http://schemas.microsoft.com/office/drawing/2014/main" id="{BC199564-D408-70CE-F9AF-846992253D2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F775D64-9C7A-E6BE-0458-2B75C4B5A902}"/>
              </a:ext>
            </a:extLst>
          </p:cNvPr>
          <p:cNvSpPr>
            <a:spLocks noGrp="1"/>
          </p:cNvSpPr>
          <p:nvPr>
            <p:ph type="sldNum" sz="quarter" idx="12"/>
          </p:nvPr>
        </p:nvSpPr>
        <p:spPr/>
        <p:txBody>
          <a:bodyPr/>
          <a:lstStyle/>
          <a:p>
            <a:fld id="{105B509C-43AA-4FD3-8FDF-7D50D0444179}" type="slidenum">
              <a:rPr lang="en-CA" smtClean="0"/>
              <a:t>‹#›</a:t>
            </a:fld>
            <a:endParaRPr lang="en-CA"/>
          </a:p>
        </p:txBody>
      </p:sp>
    </p:spTree>
    <p:extLst>
      <p:ext uri="{BB962C8B-B14F-4D97-AF65-F5344CB8AC3E}">
        <p14:creationId xmlns:p14="http://schemas.microsoft.com/office/powerpoint/2010/main" val="384222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Freeform 30">
            <a:extLst>
              <a:ext uri="{FF2B5EF4-FFF2-40B4-BE49-F238E27FC236}">
                <a16:creationId xmlns:a16="http://schemas.microsoft.com/office/drawing/2014/main" id="{1FE307BB-6C2E-1EB4-A9DD-D965031654D5}"/>
              </a:ext>
            </a:extLst>
          </p:cNvPr>
          <p:cNvSpPr/>
          <p:nvPr userDrawn="1"/>
        </p:nvSpPr>
        <p:spPr>
          <a:xfrm>
            <a:off x="8790115" y="1098764"/>
            <a:ext cx="9897851" cy="1459987"/>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 name="Title Placeholder 1">
            <a:extLst>
              <a:ext uri="{FF2B5EF4-FFF2-40B4-BE49-F238E27FC236}">
                <a16:creationId xmlns:a16="http://schemas.microsoft.com/office/drawing/2014/main" id="{DC26BF46-5FB7-747C-A82A-A27E6BAA56A5}"/>
              </a:ext>
            </a:extLst>
          </p:cNvPr>
          <p:cNvSpPr>
            <a:spLocks noGrp="1"/>
          </p:cNvSpPr>
          <p:nvPr>
            <p:ph type="title"/>
          </p:nvPr>
        </p:nvSpPr>
        <p:spPr>
          <a:xfrm>
            <a:off x="9114754" y="1303924"/>
            <a:ext cx="7915946" cy="1172705"/>
          </a:xfrm>
          <a:prstGeom prst="rect">
            <a:avLst/>
          </a:prstGeom>
        </p:spPr>
        <p:txBody>
          <a:bodyPr vert="horz" lIns="91440" tIns="45720" rIns="91440" bIns="45720" rtlCol="0" anchor="ctr">
            <a:normAutofit/>
          </a:bodyPr>
          <a:lstStyle/>
          <a:p>
            <a:r>
              <a:rPr lang="en-US" dirty="0"/>
              <a:t>Project Name</a:t>
            </a:r>
            <a:endParaRPr lang="en-CA" dirty="0"/>
          </a:p>
        </p:txBody>
      </p:sp>
      <p:sp>
        <p:nvSpPr>
          <p:cNvPr id="3" name="Text Placeholder 2">
            <a:extLst>
              <a:ext uri="{FF2B5EF4-FFF2-40B4-BE49-F238E27FC236}">
                <a16:creationId xmlns:a16="http://schemas.microsoft.com/office/drawing/2014/main" id="{66276DEF-A249-085C-BEE9-D719065946E1}"/>
              </a:ext>
            </a:extLst>
          </p:cNvPr>
          <p:cNvSpPr>
            <a:spLocks noGrp="1"/>
          </p:cNvSpPr>
          <p:nvPr>
            <p:ph type="body" idx="1"/>
          </p:nvPr>
        </p:nvSpPr>
        <p:spPr>
          <a:xfrm>
            <a:off x="9144000" y="2738438"/>
            <a:ext cx="7886700"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DE007966-3024-9EEA-3A42-04773B8F5B18}"/>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0B0C49DA-B5C5-416D-B960-3A196E79F6F5}" type="datetimeFigureOut">
              <a:rPr lang="en-CA" smtClean="0"/>
              <a:t>2024-05-02</a:t>
            </a:fld>
            <a:endParaRPr lang="en-CA"/>
          </a:p>
        </p:txBody>
      </p:sp>
      <p:sp>
        <p:nvSpPr>
          <p:cNvPr id="5" name="Footer Placeholder 4">
            <a:extLst>
              <a:ext uri="{FF2B5EF4-FFF2-40B4-BE49-F238E27FC236}">
                <a16:creationId xmlns:a16="http://schemas.microsoft.com/office/drawing/2014/main" id="{0A0E1C91-8602-9A92-0682-FDF3EF884355}"/>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6BCA8F6-7D04-26B5-C8E2-4CAC4C2F1A2B}"/>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3CCA1B11-89BE-44D4-9969-97A650AE0133}" type="slidenum">
              <a:rPr lang="en-CA" smtClean="0"/>
              <a:t>‹#›</a:t>
            </a:fld>
            <a:endParaRPr lang="en-CA"/>
          </a:p>
        </p:txBody>
      </p:sp>
      <p:grpSp>
        <p:nvGrpSpPr>
          <p:cNvPr id="7" name="Group 2">
            <a:extLst>
              <a:ext uri="{FF2B5EF4-FFF2-40B4-BE49-F238E27FC236}">
                <a16:creationId xmlns:a16="http://schemas.microsoft.com/office/drawing/2014/main" id="{AB827EE9-6543-2DFC-1B63-6623D107ADCB}"/>
              </a:ext>
            </a:extLst>
          </p:cNvPr>
          <p:cNvGrpSpPr/>
          <p:nvPr userDrawn="1"/>
        </p:nvGrpSpPr>
        <p:grpSpPr>
          <a:xfrm>
            <a:off x="988888" y="1757486"/>
            <a:ext cx="6817181" cy="6817181"/>
            <a:chOff x="0" y="0"/>
            <a:chExt cx="837653" cy="837653"/>
          </a:xfrm>
        </p:grpSpPr>
        <p:sp>
          <p:nvSpPr>
            <p:cNvPr id="8" name="Freeform 3">
              <a:extLst>
                <a:ext uri="{FF2B5EF4-FFF2-40B4-BE49-F238E27FC236}">
                  <a16:creationId xmlns:a16="http://schemas.microsoft.com/office/drawing/2014/main" id="{302B0C34-39F5-68A5-524D-5C8C240D54D1}"/>
                </a:ext>
              </a:extLst>
            </p:cNvPr>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747880"/>
            </a:solidFill>
          </p:spPr>
          <p:txBody>
            <a:bodyPr/>
            <a:lstStyle/>
            <a:p>
              <a:endParaRPr lang="en-CA"/>
            </a:p>
          </p:txBody>
        </p:sp>
        <p:sp>
          <p:nvSpPr>
            <p:cNvPr id="9" name="TextBox 4">
              <a:extLst>
                <a:ext uri="{FF2B5EF4-FFF2-40B4-BE49-F238E27FC236}">
                  <a16:creationId xmlns:a16="http://schemas.microsoft.com/office/drawing/2014/main" id="{E2935AEE-04B2-0A9A-D666-ABE86ED6B7D3}"/>
                </a:ext>
              </a:extLst>
            </p:cNvPr>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grpSp>
        <p:nvGrpSpPr>
          <p:cNvPr id="10" name="Group 7">
            <a:extLst>
              <a:ext uri="{FF2B5EF4-FFF2-40B4-BE49-F238E27FC236}">
                <a16:creationId xmlns:a16="http://schemas.microsoft.com/office/drawing/2014/main" id="{40D39130-4D66-C633-361C-1965A4ED2D59}"/>
              </a:ext>
            </a:extLst>
          </p:cNvPr>
          <p:cNvGrpSpPr/>
          <p:nvPr userDrawn="1"/>
        </p:nvGrpSpPr>
        <p:grpSpPr>
          <a:xfrm>
            <a:off x="1519823" y="2399664"/>
            <a:ext cx="5805876" cy="5532824"/>
            <a:chOff x="0" y="0"/>
            <a:chExt cx="852913" cy="812800"/>
          </a:xfrm>
        </p:grpSpPr>
        <p:sp>
          <p:nvSpPr>
            <p:cNvPr id="11" name="Freeform 8">
              <a:extLst>
                <a:ext uri="{FF2B5EF4-FFF2-40B4-BE49-F238E27FC236}">
                  <a16:creationId xmlns:a16="http://schemas.microsoft.com/office/drawing/2014/main" id="{C7C731FA-900B-4CA3-125A-C1FF9C949C41}"/>
                </a:ext>
              </a:extLst>
            </p:cNvPr>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txBody>
            <a:bodyPr/>
            <a:lstStyle/>
            <a:p>
              <a:endParaRPr lang="en-CA"/>
            </a:p>
          </p:txBody>
        </p:sp>
        <p:sp>
          <p:nvSpPr>
            <p:cNvPr id="12" name="TextBox 9">
              <a:extLst>
                <a:ext uri="{FF2B5EF4-FFF2-40B4-BE49-F238E27FC236}">
                  <a16:creationId xmlns:a16="http://schemas.microsoft.com/office/drawing/2014/main" id="{6903B47B-802A-F11D-14E5-2E6584010192}"/>
                </a:ext>
              </a:extLst>
            </p:cNvPr>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13" name="Freeform 10">
            <a:extLst>
              <a:ext uri="{FF2B5EF4-FFF2-40B4-BE49-F238E27FC236}">
                <a16:creationId xmlns:a16="http://schemas.microsoft.com/office/drawing/2014/main" id="{FDDBC4F0-5270-1F63-0437-DF3DFB105D5E}"/>
              </a:ext>
            </a:extLst>
          </p:cNvPr>
          <p:cNvSpPr/>
          <p:nvPr userDrawn="1"/>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4" name="Freeform 11">
            <a:extLst>
              <a:ext uri="{FF2B5EF4-FFF2-40B4-BE49-F238E27FC236}">
                <a16:creationId xmlns:a16="http://schemas.microsoft.com/office/drawing/2014/main" id="{6A37DE58-26F8-72D5-C160-F7DF4BEB01FD}"/>
              </a:ext>
            </a:extLst>
          </p:cNvPr>
          <p:cNvSpPr/>
          <p:nvPr userDrawn="1"/>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grpSp>
        <p:nvGrpSpPr>
          <p:cNvPr id="15" name="Group 12">
            <a:extLst>
              <a:ext uri="{FF2B5EF4-FFF2-40B4-BE49-F238E27FC236}">
                <a16:creationId xmlns:a16="http://schemas.microsoft.com/office/drawing/2014/main" id="{78ADE27D-F4EA-6C3A-5047-12FC91328F74}"/>
              </a:ext>
            </a:extLst>
          </p:cNvPr>
          <p:cNvGrpSpPr/>
          <p:nvPr userDrawn="1"/>
        </p:nvGrpSpPr>
        <p:grpSpPr>
          <a:xfrm>
            <a:off x="1303801" y="2353149"/>
            <a:ext cx="432044" cy="432044"/>
            <a:chOff x="0" y="0"/>
            <a:chExt cx="812800" cy="812800"/>
          </a:xfrm>
        </p:grpSpPr>
        <p:sp>
          <p:nvSpPr>
            <p:cNvPr id="16" name="Freeform 13">
              <a:extLst>
                <a:ext uri="{FF2B5EF4-FFF2-40B4-BE49-F238E27FC236}">
                  <a16:creationId xmlns:a16="http://schemas.microsoft.com/office/drawing/2014/main" id="{66255C9F-04B2-3EF0-CB89-8C3C9CDB973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17" name="TextBox 14">
              <a:extLst>
                <a:ext uri="{FF2B5EF4-FFF2-40B4-BE49-F238E27FC236}">
                  <a16:creationId xmlns:a16="http://schemas.microsoft.com/office/drawing/2014/main" id="{052080B9-F020-E36E-297D-297C37EE2F30}"/>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5">
            <a:extLst>
              <a:ext uri="{FF2B5EF4-FFF2-40B4-BE49-F238E27FC236}">
                <a16:creationId xmlns:a16="http://schemas.microsoft.com/office/drawing/2014/main" id="{BC440D7F-D76A-686F-9D8A-5B7B50F7FB92}"/>
              </a:ext>
            </a:extLst>
          </p:cNvPr>
          <p:cNvGrpSpPr/>
          <p:nvPr userDrawn="1"/>
        </p:nvGrpSpPr>
        <p:grpSpPr>
          <a:xfrm>
            <a:off x="1246065" y="7456654"/>
            <a:ext cx="432044" cy="432044"/>
            <a:chOff x="0" y="0"/>
            <a:chExt cx="812800" cy="812800"/>
          </a:xfrm>
        </p:grpSpPr>
        <p:sp>
          <p:nvSpPr>
            <p:cNvPr id="19" name="Freeform 16">
              <a:extLst>
                <a:ext uri="{FF2B5EF4-FFF2-40B4-BE49-F238E27FC236}">
                  <a16:creationId xmlns:a16="http://schemas.microsoft.com/office/drawing/2014/main" id="{D1D5E05F-F8AB-76E1-D531-B89373F26D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20" name="TextBox 17">
              <a:extLst>
                <a:ext uri="{FF2B5EF4-FFF2-40B4-BE49-F238E27FC236}">
                  <a16:creationId xmlns:a16="http://schemas.microsoft.com/office/drawing/2014/main" id="{5C58FA78-3AE1-8191-1DC7-73618A372D2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18">
            <a:extLst>
              <a:ext uri="{FF2B5EF4-FFF2-40B4-BE49-F238E27FC236}">
                <a16:creationId xmlns:a16="http://schemas.microsoft.com/office/drawing/2014/main" id="{45142E4A-5ACC-6707-BAA8-B93236BCB425}"/>
              </a:ext>
            </a:extLst>
          </p:cNvPr>
          <p:cNvGrpSpPr/>
          <p:nvPr userDrawn="1"/>
        </p:nvGrpSpPr>
        <p:grpSpPr>
          <a:xfrm>
            <a:off x="103827" y="9089590"/>
            <a:ext cx="2831992" cy="2831992"/>
            <a:chOff x="0" y="0"/>
            <a:chExt cx="812800" cy="812800"/>
          </a:xfrm>
        </p:grpSpPr>
        <p:sp>
          <p:nvSpPr>
            <p:cNvPr id="22" name="Freeform 19">
              <a:extLst>
                <a:ext uri="{FF2B5EF4-FFF2-40B4-BE49-F238E27FC236}">
                  <a16:creationId xmlns:a16="http://schemas.microsoft.com/office/drawing/2014/main" id="{4801A5B2-44E8-5DE8-EB81-5DD3EC668D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3" name="TextBox 20">
              <a:extLst>
                <a:ext uri="{FF2B5EF4-FFF2-40B4-BE49-F238E27FC236}">
                  <a16:creationId xmlns:a16="http://schemas.microsoft.com/office/drawing/2014/main" id="{0506709A-367D-1D2E-D3A0-61EAB634942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1">
            <a:extLst>
              <a:ext uri="{FF2B5EF4-FFF2-40B4-BE49-F238E27FC236}">
                <a16:creationId xmlns:a16="http://schemas.microsoft.com/office/drawing/2014/main" id="{61B142FC-6FF1-77AB-E0C7-160C3EBE19F3}"/>
              </a:ext>
            </a:extLst>
          </p:cNvPr>
          <p:cNvGrpSpPr/>
          <p:nvPr userDrawn="1"/>
        </p:nvGrpSpPr>
        <p:grpSpPr>
          <a:xfrm>
            <a:off x="1823139" y="435103"/>
            <a:ext cx="1187194" cy="1187194"/>
            <a:chOff x="0" y="0"/>
            <a:chExt cx="812800" cy="812800"/>
          </a:xfrm>
        </p:grpSpPr>
        <p:sp>
          <p:nvSpPr>
            <p:cNvPr id="25" name="Freeform 22">
              <a:extLst>
                <a:ext uri="{FF2B5EF4-FFF2-40B4-BE49-F238E27FC236}">
                  <a16:creationId xmlns:a16="http://schemas.microsoft.com/office/drawing/2014/main" id="{6191EBAD-7060-7D28-F057-28971086348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6" name="TextBox 23">
              <a:extLst>
                <a:ext uri="{FF2B5EF4-FFF2-40B4-BE49-F238E27FC236}">
                  <a16:creationId xmlns:a16="http://schemas.microsoft.com/office/drawing/2014/main" id="{49F13ED3-2EB3-664D-BF4A-FC398AC69E3D}"/>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4">
            <a:extLst>
              <a:ext uri="{FF2B5EF4-FFF2-40B4-BE49-F238E27FC236}">
                <a16:creationId xmlns:a16="http://schemas.microsoft.com/office/drawing/2014/main" id="{08597594-BD14-3656-BFF2-C1D552594E9D}"/>
              </a:ext>
            </a:extLst>
          </p:cNvPr>
          <p:cNvGrpSpPr/>
          <p:nvPr userDrawn="1"/>
        </p:nvGrpSpPr>
        <p:grpSpPr>
          <a:xfrm>
            <a:off x="7517484" y="8711283"/>
            <a:ext cx="1050577" cy="1050577"/>
            <a:chOff x="0" y="0"/>
            <a:chExt cx="812800" cy="812800"/>
          </a:xfrm>
        </p:grpSpPr>
        <p:sp>
          <p:nvSpPr>
            <p:cNvPr id="28" name="Freeform 25">
              <a:extLst>
                <a:ext uri="{FF2B5EF4-FFF2-40B4-BE49-F238E27FC236}">
                  <a16:creationId xmlns:a16="http://schemas.microsoft.com/office/drawing/2014/main" id="{FD970237-4660-9B03-A104-78BC1A70107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9" name="TextBox 26">
              <a:extLst>
                <a:ext uri="{FF2B5EF4-FFF2-40B4-BE49-F238E27FC236}">
                  <a16:creationId xmlns:a16="http://schemas.microsoft.com/office/drawing/2014/main" id="{E828A330-014E-4357-7697-3685F96664B4}"/>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0" name="Group 27">
            <a:extLst>
              <a:ext uri="{FF2B5EF4-FFF2-40B4-BE49-F238E27FC236}">
                <a16:creationId xmlns:a16="http://schemas.microsoft.com/office/drawing/2014/main" id="{5D2370BC-5DD6-19D9-B5EB-252725A6980B}"/>
              </a:ext>
            </a:extLst>
          </p:cNvPr>
          <p:cNvGrpSpPr/>
          <p:nvPr userDrawn="1"/>
        </p:nvGrpSpPr>
        <p:grpSpPr>
          <a:xfrm>
            <a:off x="8042772" y="-897152"/>
            <a:ext cx="1794303" cy="1794303"/>
            <a:chOff x="0" y="0"/>
            <a:chExt cx="812800" cy="812800"/>
          </a:xfrm>
        </p:grpSpPr>
        <p:sp>
          <p:nvSpPr>
            <p:cNvPr id="31" name="Freeform 28">
              <a:extLst>
                <a:ext uri="{FF2B5EF4-FFF2-40B4-BE49-F238E27FC236}">
                  <a16:creationId xmlns:a16="http://schemas.microsoft.com/office/drawing/2014/main" id="{33213F49-E0EB-F6C4-9DBF-D340E1FCBF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32" name="TextBox 29">
              <a:extLst>
                <a:ext uri="{FF2B5EF4-FFF2-40B4-BE49-F238E27FC236}">
                  <a16:creationId xmlns:a16="http://schemas.microsoft.com/office/drawing/2014/main" id="{5F63DC71-E561-64D0-C80E-79D094A75521}"/>
                </a:ext>
              </a:extLst>
            </p:cNvPr>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4" name="Freeform 31">
            <a:extLst>
              <a:ext uri="{FF2B5EF4-FFF2-40B4-BE49-F238E27FC236}">
                <a16:creationId xmlns:a16="http://schemas.microsoft.com/office/drawing/2014/main" id="{506FA557-B42A-830F-E2E1-AB8CFB9C791F}"/>
              </a:ext>
            </a:extLst>
          </p:cNvPr>
          <p:cNvSpPr/>
          <p:nvPr userDrawn="1"/>
        </p:nvSpPr>
        <p:spPr>
          <a:xfrm>
            <a:off x="1773430" y="4407575"/>
            <a:ext cx="5298663" cy="1471851"/>
          </a:xfrm>
          <a:custGeom>
            <a:avLst/>
            <a:gdLst/>
            <a:ahLst/>
            <a:cxnLst/>
            <a:rect l="l" t="t" r="r" b="b"/>
            <a:pathLst>
              <a:path w="5298663" h="1471851">
                <a:moveTo>
                  <a:pt x="0" y="0"/>
                </a:moveTo>
                <a:lnTo>
                  <a:pt x="5298662" y="0"/>
                </a:lnTo>
                <a:lnTo>
                  <a:pt x="5298662" y="1471850"/>
                </a:lnTo>
                <a:lnTo>
                  <a:pt x="0" y="1471850"/>
                </a:lnTo>
                <a:lnTo>
                  <a:pt x="0" y="0"/>
                </a:lnTo>
                <a:close/>
              </a:path>
            </a:pathLst>
          </a:custGeom>
          <a:blipFill>
            <a:blip r:embed="rId14"/>
            <a:stretch>
              <a:fillRect/>
            </a:stretch>
          </a:blipFill>
        </p:spPr>
        <p:txBody>
          <a:bodyPr/>
          <a:lstStyle/>
          <a:p>
            <a:endParaRPr lang="en-CA"/>
          </a:p>
        </p:txBody>
      </p:sp>
    </p:spTree>
    <p:extLst>
      <p:ext uri="{BB962C8B-B14F-4D97-AF65-F5344CB8AC3E}">
        <p14:creationId xmlns:p14="http://schemas.microsoft.com/office/powerpoint/2010/main" val="888250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0"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9F1F6-6BE0-EAA9-FE34-7D380D754983}"/>
              </a:ext>
            </a:extLst>
          </p:cNvPr>
          <p:cNvSpPr>
            <a:spLocks noGrp="1"/>
          </p:cNvSpPr>
          <p:nvPr>
            <p:ph type="title"/>
          </p:nvPr>
        </p:nvSpPr>
        <p:spPr>
          <a:xfrm>
            <a:off x="9312438" y="547688"/>
            <a:ext cx="7718261" cy="198913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1D747E4-1664-1C5C-22F4-78207CF96AD6}"/>
              </a:ext>
            </a:extLst>
          </p:cNvPr>
          <p:cNvSpPr>
            <a:spLocks noGrp="1"/>
          </p:cNvSpPr>
          <p:nvPr>
            <p:ph type="body" idx="1"/>
          </p:nvPr>
        </p:nvSpPr>
        <p:spPr>
          <a:xfrm>
            <a:off x="9312438" y="2738438"/>
            <a:ext cx="7718262"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5F4E13-67DC-4ED1-A9CD-3541DABE9BF2}"/>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69175106-2603-42B2-BB76-863EAA0184BD}" type="datetimeFigureOut">
              <a:rPr lang="en-CA" smtClean="0"/>
              <a:t>2024-05-02</a:t>
            </a:fld>
            <a:endParaRPr lang="en-CA"/>
          </a:p>
        </p:txBody>
      </p:sp>
      <p:sp>
        <p:nvSpPr>
          <p:cNvPr id="5" name="Footer Placeholder 4">
            <a:extLst>
              <a:ext uri="{FF2B5EF4-FFF2-40B4-BE49-F238E27FC236}">
                <a16:creationId xmlns:a16="http://schemas.microsoft.com/office/drawing/2014/main" id="{D8AE32F8-5CDF-D54F-6E03-4F18829EA16C}"/>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51B3D34-AD30-9A33-4F11-C78AAB65F20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105B509C-43AA-4FD3-8FDF-7D50D0444179}" type="slidenum">
              <a:rPr lang="en-CA" smtClean="0"/>
              <a:t>‹#›</a:t>
            </a:fld>
            <a:endParaRPr lang="en-CA"/>
          </a:p>
        </p:txBody>
      </p:sp>
      <p:grpSp>
        <p:nvGrpSpPr>
          <p:cNvPr id="7" name="Group 2">
            <a:extLst>
              <a:ext uri="{FF2B5EF4-FFF2-40B4-BE49-F238E27FC236}">
                <a16:creationId xmlns:a16="http://schemas.microsoft.com/office/drawing/2014/main" id="{909C33F3-0238-B350-F355-17D4B6D036D7}"/>
              </a:ext>
            </a:extLst>
          </p:cNvPr>
          <p:cNvGrpSpPr/>
          <p:nvPr userDrawn="1"/>
        </p:nvGrpSpPr>
        <p:grpSpPr>
          <a:xfrm>
            <a:off x="-5536367" y="-5210866"/>
            <a:ext cx="14680367" cy="14680367"/>
            <a:chOff x="0" y="0"/>
            <a:chExt cx="837653" cy="837653"/>
          </a:xfrm>
        </p:grpSpPr>
        <p:sp>
          <p:nvSpPr>
            <p:cNvPr id="8" name="Freeform 3">
              <a:extLst>
                <a:ext uri="{FF2B5EF4-FFF2-40B4-BE49-F238E27FC236}">
                  <a16:creationId xmlns:a16="http://schemas.microsoft.com/office/drawing/2014/main" id="{6F493D8A-BCEE-5AAA-D4FA-93207E46DDC0}"/>
                </a:ext>
              </a:extLst>
            </p:cNvPr>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C8102E"/>
            </a:solidFill>
          </p:spPr>
          <p:txBody>
            <a:bodyPr/>
            <a:lstStyle/>
            <a:p>
              <a:endParaRPr lang="en-CA"/>
            </a:p>
          </p:txBody>
        </p:sp>
        <p:sp>
          <p:nvSpPr>
            <p:cNvPr id="9" name="TextBox 4">
              <a:extLst>
                <a:ext uri="{FF2B5EF4-FFF2-40B4-BE49-F238E27FC236}">
                  <a16:creationId xmlns:a16="http://schemas.microsoft.com/office/drawing/2014/main" id="{5EC6951A-EA2D-9597-B81F-E60EA10B126E}"/>
                </a:ext>
              </a:extLst>
            </p:cNvPr>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886051AA-3127-D6AD-02DD-F7E50FFA3472}"/>
              </a:ext>
            </a:extLst>
          </p:cNvPr>
          <p:cNvGrpSpPr/>
          <p:nvPr userDrawn="1"/>
        </p:nvGrpSpPr>
        <p:grpSpPr>
          <a:xfrm>
            <a:off x="-4447477" y="-3456726"/>
            <a:ext cx="12502588" cy="11914587"/>
            <a:chOff x="0" y="0"/>
            <a:chExt cx="852913" cy="812800"/>
          </a:xfrm>
        </p:grpSpPr>
        <p:sp>
          <p:nvSpPr>
            <p:cNvPr id="11" name="Freeform 6">
              <a:extLst>
                <a:ext uri="{FF2B5EF4-FFF2-40B4-BE49-F238E27FC236}">
                  <a16:creationId xmlns:a16="http://schemas.microsoft.com/office/drawing/2014/main" id="{A5F94048-A7C2-DD5C-55EC-82BE7737E2C0}"/>
                </a:ext>
              </a:extLst>
            </p:cNvPr>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747880"/>
            </a:solidFill>
          </p:spPr>
          <p:txBody>
            <a:bodyPr/>
            <a:lstStyle/>
            <a:p>
              <a:endParaRPr lang="en-CA"/>
            </a:p>
          </p:txBody>
        </p:sp>
        <p:sp>
          <p:nvSpPr>
            <p:cNvPr id="12" name="TextBox 7">
              <a:extLst>
                <a:ext uri="{FF2B5EF4-FFF2-40B4-BE49-F238E27FC236}">
                  <a16:creationId xmlns:a16="http://schemas.microsoft.com/office/drawing/2014/main" id="{37D7B451-2765-D4B5-39D1-71130480E409}"/>
                </a:ext>
              </a:extLst>
            </p:cNvPr>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74BE3FCB-ECE9-6913-1976-6948C6CF7939}"/>
              </a:ext>
            </a:extLst>
          </p:cNvPr>
          <p:cNvGrpSpPr/>
          <p:nvPr userDrawn="1"/>
        </p:nvGrpSpPr>
        <p:grpSpPr>
          <a:xfrm>
            <a:off x="-3991643" y="-3286307"/>
            <a:ext cx="11087352" cy="11087308"/>
            <a:chOff x="0" y="0"/>
            <a:chExt cx="6350000" cy="6349975"/>
          </a:xfrm>
        </p:grpSpPr>
        <p:sp>
          <p:nvSpPr>
            <p:cNvPr id="14" name="Freeform 9">
              <a:extLst>
                <a:ext uri="{FF2B5EF4-FFF2-40B4-BE49-F238E27FC236}">
                  <a16:creationId xmlns:a16="http://schemas.microsoft.com/office/drawing/2014/main" id="{699F20EE-3989-5A9B-BBB9-81A96B97FD90}"/>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FFFFFF"/>
            </a:solidFill>
            <a:ln w="12700">
              <a:solidFill>
                <a:srgbClr val="000000"/>
              </a:solidFill>
            </a:ln>
          </p:spPr>
          <p:txBody>
            <a:bodyPr/>
            <a:lstStyle/>
            <a:p>
              <a:endParaRPr lang="en-CA"/>
            </a:p>
          </p:txBody>
        </p:sp>
      </p:grpSp>
    </p:spTree>
    <p:extLst>
      <p:ext uri="{BB962C8B-B14F-4D97-AF65-F5344CB8AC3E}">
        <p14:creationId xmlns:p14="http://schemas.microsoft.com/office/powerpoint/2010/main" val="23909432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8"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0D90D2-B0B8-9951-6960-2A927ECFAA51}"/>
              </a:ext>
            </a:extLst>
          </p:cNvPr>
          <p:cNvSpPr>
            <a:spLocks noGrp="1"/>
          </p:cNvSpPr>
          <p:nvPr>
            <p:ph type="body" idx="1"/>
          </p:nvPr>
        </p:nvSpPr>
        <p:spPr>
          <a:xfrm>
            <a:off x="5372100" y="2738438"/>
            <a:ext cx="116586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273A62-D728-6539-11A8-4A28572837BC}"/>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13BFB86C-30FC-465A-B3D8-623C84E23EE3}" type="datetimeFigureOut">
              <a:rPr lang="en-CA" smtClean="0"/>
              <a:t>2024-05-02</a:t>
            </a:fld>
            <a:endParaRPr lang="en-CA"/>
          </a:p>
        </p:txBody>
      </p:sp>
      <p:sp>
        <p:nvSpPr>
          <p:cNvPr id="5" name="Footer Placeholder 4">
            <a:extLst>
              <a:ext uri="{FF2B5EF4-FFF2-40B4-BE49-F238E27FC236}">
                <a16:creationId xmlns:a16="http://schemas.microsoft.com/office/drawing/2014/main" id="{4C7C8F09-B9FE-F7AE-FB14-D2FBAB7D0280}"/>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1332D78A-A702-B185-F7DC-6D21C2EE84B5}"/>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F8513195-291E-4687-A87E-876AFA188F5B}" type="slidenum">
              <a:rPr lang="en-CA" smtClean="0"/>
              <a:t>‹#›</a:t>
            </a:fld>
            <a:endParaRPr lang="en-CA"/>
          </a:p>
        </p:txBody>
      </p:sp>
      <p:grpSp>
        <p:nvGrpSpPr>
          <p:cNvPr id="7" name="Group 11">
            <a:extLst>
              <a:ext uri="{FF2B5EF4-FFF2-40B4-BE49-F238E27FC236}">
                <a16:creationId xmlns:a16="http://schemas.microsoft.com/office/drawing/2014/main" id="{592FF48B-6496-CF98-765B-90372625E4D0}"/>
              </a:ext>
            </a:extLst>
          </p:cNvPr>
          <p:cNvGrpSpPr/>
          <p:nvPr userDrawn="1"/>
        </p:nvGrpSpPr>
        <p:grpSpPr>
          <a:xfrm>
            <a:off x="4719751" y="730843"/>
            <a:ext cx="13583489" cy="1142614"/>
            <a:chOff x="0" y="0"/>
            <a:chExt cx="3049338" cy="256504"/>
          </a:xfrm>
        </p:grpSpPr>
        <p:sp>
          <p:nvSpPr>
            <p:cNvPr id="8" name="Freeform 12">
              <a:extLst>
                <a:ext uri="{FF2B5EF4-FFF2-40B4-BE49-F238E27FC236}">
                  <a16:creationId xmlns:a16="http://schemas.microsoft.com/office/drawing/2014/main" id="{C18B225A-CD30-06CA-5C7E-91905CF33EF9}"/>
                </a:ext>
              </a:extLst>
            </p:cNvPr>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C8102E"/>
            </a:solidFill>
          </p:spPr>
          <p:txBody>
            <a:bodyPr/>
            <a:lstStyle/>
            <a:p>
              <a:endParaRPr lang="en-CA">
                <a:solidFill>
                  <a:schemeClr val="bg1"/>
                </a:solidFill>
              </a:endParaRPr>
            </a:p>
          </p:txBody>
        </p:sp>
        <p:sp>
          <p:nvSpPr>
            <p:cNvPr id="9" name="TextBox 13">
              <a:extLst>
                <a:ext uri="{FF2B5EF4-FFF2-40B4-BE49-F238E27FC236}">
                  <a16:creationId xmlns:a16="http://schemas.microsoft.com/office/drawing/2014/main" id="{36ED4C58-BCDA-5FD9-CDEF-991607D86894}"/>
                </a:ext>
              </a:extLst>
            </p:cNvPr>
            <p:cNvSpPr txBox="1"/>
            <p:nvPr/>
          </p:nvSpPr>
          <p:spPr>
            <a:xfrm>
              <a:off x="0" y="-57150"/>
              <a:ext cx="3049338" cy="313654"/>
            </a:xfrm>
            <a:prstGeom prst="rect">
              <a:avLst/>
            </a:prstGeom>
          </p:spPr>
          <p:txBody>
            <a:bodyPr lIns="50800" tIns="50800" rIns="50800" bIns="50800" rtlCol="0" anchor="ctr"/>
            <a:lstStyle/>
            <a:p>
              <a:pPr algn="ctr">
                <a:lnSpc>
                  <a:spcPts val="2659"/>
                </a:lnSpc>
              </a:pPr>
              <a:endParaRPr>
                <a:solidFill>
                  <a:schemeClr val="bg1"/>
                </a:solidFill>
              </a:endParaRPr>
            </a:p>
          </p:txBody>
        </p:sp>
      </p:grpSp>
      <p:grpSp>
        <p:nvGrpSpPr>
          <p:cNvPr id="10" name="Group 10">
            <a:extLst>
              <a:ext uri="{FF2B5EF4-FFF2-40B4-BE49-F238E27FC236}">
                <a16:creationId xmlns:a16="http://schemas.microsoft.com/office/drawing/2014/main" id="{3E85A1DB-AA09-16CB-C6F9-3EF0BB257803}"/>
              </a:ext>
            </a:extLst>
          </p:cNvPr>
          <p:cNvGrpSpPr/>
          <p:nvPr userDrawn="1"/>
        </p:nvGrpSpPr>
        <p:grpSpPr>
          <a:xfrm>
            <a:off x="3677082" y="476265"/>
            <a:ext cx="1600884" cy="1600878"/>
            <a:chOff x="0" y="0"/>
            <a:chExt cx="6350000" cy="6349975"/>
          </a:xfrm>
          <a:solidFill>
            <a:srgbClr val="747880"/>
          </a:solidFill>
        </p:grpSpPr>
        <p:sp>
          <p:nvSpPr>
            <p:cNvPr id="11" name="Freeform 11">
              <a:extLst>
                <a:ext uri="{FF2B5EF4-FFF2-40B4-BE49-F238E27FC236}">
                  <a16:creationId xmlns:a16="http://schemas.microsoft.com/office/drawing/2014/main" id="{B7963A3D-F5E1-1549-DFBB-B84AB757E74A}"/>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grpFill/>
            <a:ln w="12700">
              <a:solidFill>
                <a:srgbClr val="000000"/>
              </a:solidFill>
            </a:ln>
          </p:spPr>
          <p:txBody>
            <a:bodyPr/>
            <a:lstStyle/>
            <a:p>
              <a:endParaRPr lang="en-CA" dirty="0"/>
            </a:p>
          </p:txBody>
        </p:sp>
      </p:grpSp>
      <p:sp>
        <p:nvSpPr>
          <p:cNvPr id="2" name="Title Placeholder 1">
            <a:extLst>
              <a:ext uri="{FF2B5EF4-FFF2-40B4-BE49-F238E27FC236}">
                <a16:creationId xmlns:a16="http://schemas.microsoft.com/office/drawing/2014/main" id="{B9101573-5F6D-7937-2DB5-F1DD2C264305}"/>
              </a:ext>
            </a:extLst>
          </p:cNvPr>
          <p:cNvSpPr>
            <a:spLocks noGrp="1"/>
          </p:cNvSpPr>
          <p:nvPr>
            <p:ph type="title"/>
          </p:nvPr>
        </p:nvSpPr>
        <p:spPr>
          <a:xfrm>
            <a:off x="5372100" y="547688"/>
            <a:ext cx="11658600" cy="1989137"/>
          </a:xfrm>
          <a:prstGeom prst="rect">
            <a:avLst/>
          </a:prstGeom>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2402018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747880"/>
            </a:solidFill>
          </p:spPr>
          <p:txBody>
            <a:bodyPr/>
            <a:lstStyle/>
            <a:p>
              <a:endParaRPr lang="en-CA"/>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txBody>
            <a:bodyPr/>
            <a:lstStyle/>
            <a:p>
              <a:endParaRPr lang="en-CA"/>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11"/>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12" name="Group 12"/>
          <p:cNvGrpSpPr/>
          <p:nvPr/>
        </p:nvGrpSpPr>
        <p:grpSpPr>
          <a:xfrm>
            <a:off x="1303801" y="2353149"/>
            <a:ext cx="432044" cy="4320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46065" y="7456654"/>
            <a:ext cx="432044" cy="4320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3827" y="9089590"/>
            <a:ext cx="2831992" cy="283199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823139" y="435103"/>
            <a:ext cx="1187194" cy="118719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517484" y="8711283"/>
            <a:ext cx="1050577" cy="105057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8042772" y="-897152"/>
            <a:ext cx="1794303" cy="179430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1" name="Freeform 31"/>
          <p:cNvSpPr/>
          <p:nvPr/>
        </p:nvSpPr>
        <p:spPr>
          <a:xfrm>
            <a:off x="1773430" y="4407575"/>
            <a:ext cx="5298663" cy="1471851"/>
          </a:xfrm>
          <a:custGeom>
            <a:avLst/>
            <a:gdLst/>
            <a:ahLst/>
            <a:cxnLst/>
            <a:rect l="l" t="t" r="r" b="b"/>
            <a:pathLst>
              <a:path w="5298663" h="1471851">
                <a:moveTo>
                  <a:pt x="0" y="0"/>
                </a:moveTo>
                <a:lnTo>
                  <a:pt x="5298662" y="0"/>
                </a:lnTo>
                <a:lnTo>
                  <a:pt x="5298662" y="1471850"/>
                </a:lnTo>
                <a:lnTo>
                  <a:pt x="0" y="1471850"/>
                </a:lnTo>
                <a:lnTo>
                  <a:pt x="0" y="0"/>
                </a:lnTo>
                <a:close/>
              </a:path>
            </a:pathLst>
          </a:custGeom>
          <a:blipFill>
            <a:blip r:embed="rId9"/>
            <a:stretch>
              <a:fillRect/>
            </a:stretch>
          </a:blipFill>
        </p:spPr>
        <p:txBody>
          <a:bodyPr/>
          <a:lstStyle/>
          <a:p>
            <a:endParaRPr lang="en-CA"/>
          </a:p>
        </p:txBody>
      </p:sp>
      <p:sp>
        <p:nvSpPr>
          <p:cNvPr id="32" name="TextBox 32"/>
          <p:cNvSpPr txBox="1"/>
          <p:nvPr/>
        </p:nvSpPr>
        <p:spPr>
          <a:xfrm>
            <a:off x="9232060" y="3684589"/>
            <a:ext cx="8145335" cy="5026694"/>
          </a:xfrm>
          <a:prstGeom prst="rect">
            <a:avLst/>
          </a:prstGeom>
        </p:spPr>
        <p:txBody>
          <a:bodyPr lIns="0" tIns="0" rIns="0" bIns="0" rtlCol="0" anchor="t">
            <a:spAutoFit/>
          </a:bodyPr>
          <a:lstStyle/>
          <a:p>
            <a:pPr algn="r">
              <a:lnSpc>
                <a:spcPts val="9839"/>
              </a:lnSpc>
            </a:pPr>
            <a:r>
              <a:rPr lang="en-US" sz="8199" dirty="0">
                <a:solidFill>
                  <a:srgbClr val="000000"/>
                </a:solidFill>
                <a:latin typeface="Poppins Bold"/>
              </a:rPr>
              <a:t>Excellence Through Innovation Award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EF1AD-B52B-93AB-59C1-B5B277BA3890}"/>
              </a:ext>
            </a:extLst>
          </p:cNvPr>
          <p:cNvSpPr>
            <a:spLocks noGrp="1"/>
          </p:cNvSpPr>
          <p:nvPr>
            <p:ph type="title"/>
          </p:nvPr>
        </p:nvSpPr>
        <p:spPr/>
        <p:txBody>
          <a:bodyPr/>
          <a:lstStyle/>
          <a:p>
            <a:r>
              <a:rPr lang="en-US" dirty="0"/>
              <a:t>Excellence Through Innovation Award Rubric</a:t>
            </a:r>
            <a:endParaRPr lang="en-CA" dirty="0"/>
          </a:p>
        </p:txBody>
      </p:sp>
      <p:graphicFrame>
        <p:nvGraphicFramePr>
          <p:cNvPr id="6" name="Content Placeholder 5">
            <a:extLst>
              <a:ext uri="{FF2B5EF4-FFF2-40B4-BE49-F238E27FC236}">
                <a16:creationId xmlns:a16="http://schemas.microsoft.com/office/drawing/2014/main" id="{9AD5EC66-E1BE-DDDE-E4B3-0B44D98854F8}"/>
              </a:ext>
            </a:extLst>
          </p:cNvPr>
          <p:cNvGraphicFramePr>
            <a:graphicFrameLocks noGrp="1"/>
          </p:cNvGraphicFramePr>
          <p:nvPr>
            <p:ph idx="1"/>
            <p:extLst>
              <p:ext uri="{D42A27DB-BD31-4B8C-83A1-F6EECF244321}">
                <p14:modId xmlns:p14="http://schemas.microsoft.com/office/powerpoint/2010/main" val="61961519"/>
              </p:ext>
            </p:extLst>
          </p:nvPr>
        </p:nvGraphicFramePr>
        <p:xfrm>
          <a:off x="1371600" y="2738438"/>
          <a:ext cx="15659100" cy="6827520"/>
        </p:xfrm>
        <a:graphic>
          <a:graphicData uri="http://schemas.openxmlformats.org/drawingml/2006/table">
            <a:tbl>
              <a:tblPr firstRow="1" bandRow="1">
                <a:tableStyleId>{6E25E649-3F16-4E02-A733-19D2CDBF48F0}</a:tableStyleId>
              </a:tblPr>
              <a:tblGrid>
                <a:gridCol w="2971800">
                  <a:extLst>
                    <a:ext uri="{9D8B030D-6E8A-4147-A177-3AD203B41FA5}">
                      <a16:colId xmlns:a16="http://schemas.microsoft.com/office/drawing/2014/main" val="550359859"/>
                    </a:ext>
                  </a:extLst>
                </a:gridCol>
                <a:gridCol w="4343400">
                  <a:extLst>
                    <a:ext uri="{9D8B030D-6E8A-4147-A177-3AD203B41FA5}">
                      <a16:colId xmlns:a16="http://schemas.microsoft.com/office/drawing/2014/main" val="2879712307"/>
                    </a:ext>
                  </a:extLst>
                </a:gridCol>
                <a:gridCol w="4429125">
                  <a:extLst>
                    <a:ext uri="{9D8B030D-6E8A-4147-A177-3AD203B41FA5}">
                      <a16:colId xmlns:a16="http://schemas.microsoft.com/office/drawing/2014/main" val="1904675021"/>
                    </a:ext>
                  </a:extLst>
                </a:gridCol>
                <a:gridCol w="3914775">
                  <a:extLst>
                    <a:ext uri="{9D8B030D-6E8A-4147-A177-3AD203B41FA5}">
                      <a16:colId xmlns:a16="http://schemas.microsoft.com/office/drawing/2014/main" val="2068986239"/>
                    </a:ext>
                  </a:extLst>
                </a:gridCol>
              </a:tblGrid>
              <a:tr h="1109662">
                <a:tc>
                  <a:txBody>
                    <a:bodyPr/>
                    <a:lstStyle/>
                    <a:p>
                      <a:r>
                        <a:rPr lang="en-US" sz="2400" dirty="0">
                          <a:solidFill>
                            <a:schemeClr val="bg1"/>
                          </a:solidFill>
                        </a:rPr>
                        <a:t>CRITERIA</a:t>
                      </a:r>
                      <a:endParaRPr lang="en-CA"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1 -3 MARKS </a:t>
                      </a:r>
                    </a:p>
                    <a:p>
                      <a:r>
                        <a:rPr lang="en-CA" sz="2400" dirty="0">
                          <a:solidFill>
                            <a:schemeClr val="bg1"/>
                          </a:solidFill>
                        </a:rPr>
                        <a:t>NOT ANSWERED, INAPPROPRIATE, INEFFECTIVE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4-6 MARKS </a:t>
                      </a:r>
                    </a:p>
                    <a:p>
                      <a:r>
                        <a:rPr lang="en-CA" sz="2400" dirty="0">
                          <a:solidFill>
                            <a:schemeClr val="bg1"/>
                          </a:solidFill>
                        </a:rPr>
                        <a:t>ADEQUATE, COMPETENT, SATISFACTORY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7-9 MARKS</a:t>
                      </a:r>
                    </a:p>
                    <a:p>
                      <a:r>
                        <a:rPr lang="en-CA" sz="2400" dirty="0">
                          <a:solidFill>
                            <a:schemeClr val="bg1"/>
                          </a:solidFill>
                        </a:rPr>
                        <a:t>EXTRAORDINARY, INSIGHTFUL, STRATEGIC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44938"/>
                  </a:ext>
                </a:extLst>
              </a:tr>
              <a:tr h="1202531">
                <a:tc>
                  <a:txBody>
                    <a:bodyPr/>
                    <a:lstStyle/>
                    <a:p>
                      <a:r>
                        <a:rPr lang="en-US" sz="2000" b="1" dirty="0"/>
                        <a:t>Impact/Enthusiasm</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2000" dirty="0"/>
                        <a:t>The results are unclear. The outcomes are not measured. There is little or no understanding of the impact of the project. The key performance measures have not been identified. There is no data or metrics provided to demonstrate the success of the program, product or service. There is no explanation about what was done or why. The support material do not demonstrate </a:t>
                      </a:r>
                      <a:r>
                        <a:rPr lang="en-CA" sz="2000" kern="1200" dirty="0">
                          <a:solidFill>
                            <a:schemeClr val="tx1"/>
                          </a:solidFill>
                          <a:effectLst/>
                          <a:latin typeface="+mn-lt"/>
                          <a:ea typeface="+mn-ea"/>
                          <a:cs typeface="+mn-cs"/>
                        </a:rPr>
                        <a:t>success of the program, product, or service to show how the project made fundamental changes and/or moved the club forward.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2000" kern="1200" dirty="0">
                          <a:solidFill>
                            <a:schemeClr val="tx1"/>
                          </a:solidFill>
                          <a:effectLst/>
                          <a:latin typeface="+mn-lt"/>
                          <a:ea typeface="+mn-ea"/>
                          <a:cs typeface="+mn-cs"/>
                        </a:rPr>
                        <a:t>The evaluation measures were connected to the objectives that were set and the methods of measurement were appropriate. There is an overview of the planning, development, implementation, learnings, and evaluation. The support material is used to demonstrate the success of the program, product, or service to show how the project made fundamental changes and/or moved the club forward.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2000" dirty="0"/>
                        <a:t>There is a clear overview of the evaluation process and the critical success factors were used to measure the success of the program, product or service. Data and metrics were used to evaluate key performance measures. The key performance measures connect with the goal and objectives. There is a clear understanding of how the results were collected. The support material is used effectively to clearly demonstrate the project to</a:t>
                      </a:r>
                      <a:r>
                        <a:rPr lang="en-CA" sz="2000" kern="1200" dirty="0">
                          <a:solidFill>
                            <a:schemeClr val="tx1"/>
                          </a:solidFill>
                          <a:effectLst/>
                          <a:latin typeface="+mn-lt"/>
                          <a:ea typeface="+mn-ea"/>
                          <a:cs typeface="+mn-cs"/>
                        </a:rPr>
                        <a:t> show how the project made fundamental changes and/or moved the club forward.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856885"/>
                  </a:ext>
                </a:extLst>
              </a:tr>
            </a:tbl>
          </a:graphicData>
        </a:graphic>
      </p:graphicFrame>
    </p:spTree>
    <p:extLst>
      <p:ext uri="{BB962C8B-B14F-4D97-AF65-F5344CB8AC3E}">
        <p14:creationId xmlns:p14="http://schemas.microsoft.com/office/powerpoint/2010/main" val="39225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6367" y="-5210866"/>
            <a:ext cx="14680367" cy="14680367"/>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C8102E"/>
            </a:solidFill>
          </p:spPr>
          <p:txBody>
            <a:bodyPr/>
            <a:lstStyle/>
            <a:p>
              <a:endParaRPr lang="en-CA"/>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47477" y="-3456726"/>
            <a:ext cx="12502588" cy="11914587"/>
            <a:chOff x="0" y="0"/>
            <a:chExt cx="852913" cy="812800"/>
          </a:xfrm>
        </p:grpSpPr>
        <p:sp>
          <p:nvSpPr>
            <p:cNvPr id="6" name="Freeform 6"/>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747880"/>
            </a:solidFill>
          </p:spPr>
          <p:txBody>
            <a:bodyPr/>
            <a:lstStyle/>
            <a:p>
              <a:endParaRPr lang="en-CA"/>
            </a:p>
          </p:txBody>
        </p:sp>
        <p:sp>
          <p:nvSpPr>
            <p:cNvPr id="7" name="TextBox 7"/>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991643" y="-3286307"/>
            <a:ext cx="11087352" cy="11087308"/>
            <a:chOff x="0" y="0"/>
            <a:chExt cx="6350000" cy="6349975"/>
          </a:xfrm>
        </p:grpSpPr>
        <p:sp>
          <p:nvSpPr>
            <p:cNvPr id="9" name="Freeform 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FFFFFF"/>
            </a:solidFill>
            <a:ln w="12700">
              <a:solidFill>
                <a:srgbClr val="000000"/>
              </a:solidFill>
            </a:ln>
          </p:spPr>
          <p:txBody>
            <a:bodyPr/>
            <a:lstStyle/>
            <a:p>
              <a:endParaRPr lang="en-CA"/>
            </a:p>
          </p:txBody>
        </p:sp>
      </p:grpSp>
      <p:sp>
        <p:nvSpPr>
          <p:cNvPr id="16" name="Title 15">
            <a:extLst>
              <a:ext uri="{FF2B5EF4-FFF2-40B4-BE49-F238E27FC236}">
                <a16:creationId xmlns:a16="http://schemas.microsoft.com/office/drawing/2014/main" id="{C622783A-348C-75A8-7947-0C14B1813BF4}"/>
              </a:ext>
            </a:extLst>
          </p:cNvPr>
          <p:cNvSpPr>
            <a:spLocks noGrp="1"/>
          </p:cNvSpPr>
          <p:nvPr>
            <p:ph type="title"/>
          </p:nvPr>
        </p:nvSpPr>
        <p:spPr/>
        <p:txBody>
          <a:bodyPr/>
          <a:lstStyle/>
          <a:p>
            <a:pPr algn="r"/>
            <a:r>
              <a:rPr lang="en-US" b="1" dirty="0"/>
              <a:t>Brief Description of Project</a:t>
            </a:r>
            <a:endParaRPr lang="en-CA" b="1" dirty="0"/>
          </a:p>
        </p:txBody>
      </p:sp>
      <p:sp>
        <p:nvSpPr>
          <p:cNvPr id="17" name="Content Placeholder 16">
            <a:extLst>
              <a:ext uri="{FF2B5EF4-FFF2-40B4-BE49-F238E27FC236}">
                <a16:creationId xmlns:a16="http://schemas.microsoft.com/office/drawing/2014/main" id="{A53B4C06-2364-6415-DC35-6D1A505653ED}"/>
              </a:ext>
            </a:extLst>
          </p:cNvPr>
          <p:cNvSpPr>
            <a:spLocks noGrp="1"/>
          </p:cNvSpPr>
          <p:nvPr>
            <p:ph idx="1"/>
          </p:nvPr>
        </p:nvSpPr>
        <p:spPr>
          <a:xfrm>
            <a:off x="9312438" y="2738438"/>
            <a:ext cx="7718262" cy="6291262"/>
          </a:xfrm>
        </p:spPr>
        <p:txBody>
          <a:bodyPr/>
          <a:lstStyle/>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2087724" y="6470086"/>
            <a:ext cx="962333" cy="1065440"/>
          </a:xfrm>
          <a:prstGeom prst="rect">
            <a:avLst/>
          </a:prstGeom>
        </p:spPr>
        <p:txBody>
          <a:bodyPr lIns="50800" tIns="50800" rIns="50800" bIns="50800" rtlCol="0" anchor="ctr"/>
          <a:lstStyle/>
          <a:p>
            <a:pPr algn="ctr">
              <a:lnSpc>
                <a:spcPts val="2659"/>
              </a:lnSpc>
              <a:spcBef>
                <a:spcPct val="0"/>
              </a:spcBef>
            </a:pPr>
            <a:endParaRPr dirty="0"/>
          </a:p>
        </p:txBody>
      </p:sp>
      <p:grpSp>
        <p:nvGrpSpPr>
          <p:cNvPr id="11" name="Group 11"/>
          <p:cNvGrpSpPr/>
          <p:nvPr/>
        </p:nvGrpSpPr>
        <p:grpSpPr>
          <a:xfrm>
            <a:off x="4719751" y="730843"/>
            <a:ext cx="13583489"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C8102E"/>
            </a:solidFill>
          </p:spPr>
          <p:txBody>
            <a:bodyPr/>
            <a:lstStyle/>
            <a:p>
              <a:endParaRPr lang="en-CA"/>
            </a:p>
          </p:txBody>
        </p:sp>
        <p:sp>
          <p:nvSpPr>
            <p:cNvPr id="13" name="TextBox 13"/>
            <p:cNvSpPr txBox="1"/>
            <p:nvPr/>
          </p:nvSpPr>
          <p:spPr>
            <a:xfrm>
              <a:off x="0" y="-57150"/>
              <a:ext cx="3049338" cy="31365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7045361" y="6197281"/>
            <a:ext cx="4436017" cy="973871"/>
          </a:xfrm>
          <a:prstGeom prst="rect">
            <a:avLst/>
          </a:prstGeom>
        </p:spPr>
        <p:txBody>
          <a:bodyPr lIns="0" tIns="0" rIns="0" bIns="0" rtlCol="0" anchor="t">
            <a:spAutoFit/>
          </a:bodyPr>
          <a:lstStyle/>
          <a:p>
            <a:pPr algn="just">
              <a:lnSpc>
                <a:spcPts val="7637"/>
              </a:lnSpc>
              <a:spcBef>
                <a:spcPct val="0"/>
              </a:spcBef>
            </a:pPr>
            <a:r>
              <a:rPr lang="en-US" sz="5455" dirty="0">
                <a:solidFill>
                  <a:srgbClr val="FFFFFF"/>
                </a:solidFill>
                <a:latin typeface="Poppins Medium"/>
              </a:rPr>
              <a:t>Our Mission</a:t>
            </a:r>
          </a:p>
        </p:txBody>
      </p:sp>
      <p:grpSp>
        <p:nvGrpSpPr>
          <p:cNvPr id="30" name="Group 10">
            <a:extLst>
              <a:ext uri="{FF2B5EF4-FFF2-40B4-BE49-F238E27FC236}">
                <a16:creationId xmlns:a16="http://schemas.microsoft.com/office/drawing/2014/main" id="{F76A731C-B45E-6A70-7335-3F25FE22CE1E}"/>
              </a:ext>
            </a:extLst>
          </p:cNvPr>
          <p:cNvGrpSpPr/>
          <p:nvPr/>
        </p:nvGrpSpPr>
        <p:grpSpPr>
          <a:xfrm>
            <a:off x="3677082" y="476265"/>
            <a:ext cx="1600884" cy="1600878"/>
            <a:chOff x="0" y="0"/>
            <a:chExt cx="6350000" cy="6349975"/>
          </a:xfrm>
          <a:solidFill>
            <a:srgbClr val="747880"/>
          </a:solidFill>
        </p:grpSpPr>
        <p:sp>
          <p:nvSpPr>
            <p:cNvPr id="31" name="Freeform 11">
              <a:extLst>
                <a:ext uri="{FF2B5EF4-FFF2-40B4-BE49-F238E27FC236}">
                  <a16:creationId xmlns:a16="http://schemas.microsoft.com/office/drawing/2014/main" id="{0D3D46A4-4AC1-FB0F-A3A0-A72D9FCE129B}"/>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grpFill/>
            <a:ln w="12700">
              <a:solidFill>
                <a:srgbClr val="000000"/>
              </a:solidFill>
            </a:ln>
          </p:spPr>
          <p:txBody>
            <a:bodyPr/>
            <a:lstStyle/>
            <a:p>
              <a:endParaRPr lang="en-CA" dirty="0"/>
            </a:p>
          </p:txBody>
        </p:sp>
      </p:grpSp>
      <p:sp>
        <p:nvSpPr>
          <p:cNvPr id="4" name="Title 3">
            <a:extLst>
              <a:ext uri="{FF2B5EF4-FFF2-40B4-BE49-F238E27FC236}">
                <a16:creationId xmlns:a16="http://schemas.microsoft.com/office/drawing/2014/main" id="{41C458D0-FA83-7055-ED6F-83BFCE366049}"/>
              </a:ext>
            </a:extLst>
          </p:cNvPr>
          <p:cNvSpPr>
            <a:spLocks noGrp="1"/>
          </p:cNvSpPr>
          <p:nvPr>
            <p:ph type="title"/>
          </p:nvPr>
        </p:nvSpPr>
        <p:spPr>
          <a:xfrm>
            <a:off x="5715000" y="547688"/>
            <a:ext cx="11315700" cy="1529455"/>
          </a:xfrm>
        </p:spPr>
        <p:txBody>
          <a:bodyPr>
            <a:normAutofit/>
          </a:bodyPr>
          <a:lstStyle/>
          <a:p>
            <a:r>
              <a:rPr lang="en-US" b="1" dirty="0"/>
              <a:t>Leadership</a:t>
            </a:r>
            <a:endParaRPr lang="en-CA" b="1" dirty="0"/>
          </a:p>
        </p:txBody>
      </p:sp>
      <p:sp>
        <p:nvSpPr>
          <p:cNvPr id="5" name="Content Placeholder 4">
            <a:extLst>
              <a:ext uri="{FF2B5EF4-FFF2-40B4-BE49-F238E27FC236}">
                <a16:creationId xmlns:a16="http://schemas.microsoft.com/office/drawing/2014/main" id="{59A0BD6D-5BCB-2163-F5E6-255EE761EEDA}"/>
              </a:ext>
            </a:extLst>
          </p:cNvPr>
          <p:cNvSpPr>
            <a:spLocks noGrp="1"/>
          </p:cNvSpPr>
          <p:nvPr>
            <p:ph idx="1"/>
          </p:nvPr>
        </p:nvSpPr>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2087724" y="6470086"/>
            <a:ext cx="962333" cy="1065440"/>
          </a:xfrm>
          <a:prstGeom prst="rect">
            <a:avLst/>
          </a:prstGeom>
        </p:spPr>
        <p:txBody>
          <a:bodyPr lIns="50800" tIns="50800" rIns="50800" bIns="50800" rtlCol="0" anchor="ctr"/>
          <a:lstStyle/>
          <a:p>
            <a:pPr algn="ctr">
              <a:lnSpc>
                <a:spcPts val="2659"/>
              </a:lnSpc>
              <a:spcBef>
                <a:spcPct val="0"/>
              </a:spcBef>
            </a:pPr>
            <a:endParaRPr dirty="0"/>
          </a:p>
        </p:txBody>
      </p:sp>
      <p:grpSp>
        <p:nvGrpSpPr>
          <p:cNvPr id="11" name="Group 11"/>
          <p:cNvGrpSpPr/>
          <p:nvPr/>
        </p:nvGrpSpPr>
        <p:grpSpPr>
          <a:xfrm>
            <a:off x="4719751" y="730843"/>
            <a:ext cx="13583489"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C8102E"/>
            </a:solidFill>
          </p:spPr>
          <p:txBody>
            <a:bodyPr/>
            <a:lstStyle/>
            <a:p>
              <a:endParaRPr lang="en-CA"/>
            </a:p>
          </p:txBody>
        </p:sp>
        <p:sp>
          <p:nvSpPr>
            <p:cNvPr id="13" name="TextBox 13"/>
            <p:cNvSpPr txBox="1"/>
            <p:nvPr/>
          </p:nvSpPr>
          <p:spPr>
            <a:xfrm>
              <a:off x="0" y="-57150"/>
              <a:ext cx="3049338" cy="31365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7045361" y="6197281"/>
            <a:ext cx="4436017" cy="973871"/>
          </a:xfrm>
          <a:prstGeom prst="rect">
            <a:avLst/>
          </a:prstGeom>
        </p:spPr>
        <p:txBody>
          <a:bodyPr lIns="0" tIns="0" rIns="0" bIns="0" rtlCol="0" anchor="t">
            <a:spAutoFit/>
          </a:bodyPr>
          <a:lstStyle/>
          <a:p>
            <a:pPr algn="just">
              <a:lnSpc>
                <a:spcPts val="7637"/>
              </a:lnSpc>
              <a:spcBef>
                <a:spcPct val="0"/>
              </a:spcBef>
            </a:pPr>
            <a:r>
              <a:rPr lang="en-US" sz="5455" dirty="0">
                <a:solidFill>
                  <a:srgbClr val="FFFFFF"/>
                </a:solidFill>
                <a:latin typeface="Poppins Medium"/>
              </a:rPr>
              <a:t>Our Mission</a:t>
            </a:r>
          </a:p>
        </p:txBody>
      </p:sp>
      <p:grpSp>
        <p:nvGrpSpPr>
          <p:cNvPr id="30" name="Group 10">
            <a:extLst>
              <a:ext uri="{FF2B5EF4-FFF2-40B4-BE49-F238E27FC236}">
                <a16:creationId xmlns:a16="http://schemas.microsoft.com/office/drawing/2014/main" id="{F76A731C-B45E-6A70-7335-3F25FE22CE1E}"/>
              </a:ext>
            </a:extLst>
          </p:cNvPr>
          <p:cNvGrpSpPr/>
          <p:nvPr/>
        </p:nvGrpSpPr>
        <p:grpSpPr>
          <a:xfrm>
            <a:off x="3677082" y="476265"/>
            <a:ext cx="1600884" cy="1600878"/>
            <a:chOff x="0" y="0"/>
            <a:chExt cx="6350000" cy="6349975"/>
          </a:xfrm>
          <a:solidFill>
            <a:srgbClr val="747880"/>
          </a:solidFill>
        </p:grpSpPr>
        <p:sp>
          <p:nvSpPr>
            <p:cNvPr id="31" name="Freeform 11">
              <a:extLst>
                <a:ext uri="{FF2B5EF4-FFF2-40B4-BE49-F238E27FC236}">
                  <a16:creationId xmlns:a16="http://schemas.microsoft.com/office/drawing/2014/main" id="{0D3D46A4-4AC1-FB0F-A3A0-A72D9FCE129B}"/>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grpFill/>
            <a:ln w="12700">
              <a:solidFill>
                <a:srgbClr val="000000"/>
              </a:solidFill>
            </a:ln>
          </p:spPr>
          <p:txBody>
            <a:bodyPr/>
            <a:lstStyle/>
            <a:p>
              <a:endParaRPr lang="en-CA" dirty="0"/>
            </a:p>
          </p:txBody>
        </p:sp>
      </p:grpSp>
      <p:sp>
        <p:nvSpPr>
          <p:cNvPr id="4" name="Title 3">
            <a:extLst>
              <a:ext uri="{FF2B5EF4-FFF2-40B4-BE49-F238E27FC236}">
                <a16:creationId xmlns:a16="http://schemas.microsoft.com/office/drawing/2014/main" id="{41C458D0-FA83-7055-ED6F-83BFCE366049}"/>
              </a:ext>
            </a:extLst>
          </p:cNvPr>
          <p:cNvSpPr>
            <a:spLocks noGrp="1"/>
          </p:cNvSpPr>
          <p:nvPr>
            <p:ph type="title"/>
          </p:nvPr>
        </p:nvSpPr>
        <p:spPr>
          <a:xfrm>
            <a:off x="5715000" y="547688"/>
            <a:ext cx="11315700" cy="1529455"/>
          </a:xfrm>
        </p:spPr>
        <p:txBody>
          <a:bodyPr>
            <a:normAutofit/>
          </a:bodyPr>
          <a:lstStyle/>
          <a:p>
            <a:r>
              <a:rPr lang="en-US" sz="4400" dirty="0">
                <a:solidFill>
                  <a:srgbClr val="FFFFFF"/>
                </a:solidFill>
                <a:latin typeface="Poppins Medium"/>
              </a:rPr>
              <a:t>Out-of-the-box-thinking</a:t>
            </a:r>
            <a:endParaRPr lang="en-CA" b="1" dirty="0"/>
          </a:p>
        </p:txBody>
      </p:sp>
      <p:sp>
        <p:nvSpPr>
          <p:cNvPr id="5" name="Content Placeholder 4">
            <a:extLst>
              <a:ext uri="{FF2B5EF4-FFF2-40B4-BE49-F238E27FC236}">
                <a16:creationId xmlns:a16="http://schemas.microsoft.com/office/drawing/2014/main" id="{59A0BD6D-5BCB-2163-F5E6-255EE761EED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72400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2087724" y="6470086"/>
            <a:ext cx="962333" cy="1065440"/>
          </a:xfrm>
          <a:prstGeom prst="rect">
            <a:avLst/>
          </a:prstGeom>
        </p:spPr>
        <p:txBody>
          <a:bodyPr lIns="50800" tIns="50800" rIns="50800" bIns="50800" rtlCol="0" anchor="ctr"/>
          <a:lstStyle/>
          <a:p>
            <a:pPr algn="ctr">
              <a:lnSpc>
                <a:spcPts val="2659"/>
              </a:lnSpc>
              <a:spcBef>
                <a:spcPct val="0"/>
              </a:spcBef>
            </a:pPr>
            <a:endParaRPr dirty="0"/>
          </a:p>
        </p:txBody>
      </p:sp>
      <p:grpSp>
        <p:nvGrpSpPr>
          <p:cNvPr id="11" name="Group 11"/>
          <p:cNvGrpSpPr/>
          <p:nvPr/>
        </p:nvGrpSpPr>
        <p:grpSpPr>
          <a:xfrm>
            <a:off x="4719751" y="730843"/>
            <a:ext cx="13583489"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C8102E"/>
            </a:solidFill>
          </p:spPr>
          <p:txBody>
            <a:bodyPr/>
            <a:lstStyle/>
            <a:p>
              <a:endParaRPr lang="en-CA" dirty="0"/>
            </a:p>
          </p:txBody>
        </p:sp>
        <p:sp>
          <p:nvSpPr>
            <p:cNvPr id="13" name="TextBox 13"/>
            <p:cNvSpPr txBox="1"/>
            <p:nvPr/>
          </p:nvSpPr>
          <p:spPr>
            <a:xfrm>
              <a:off x="0" y="-57150"/>
              <a:ext cx="3049338" cy="31365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7045361" y="6197281"/>
            <a:ext cx="4436017" cy="973871"/>
          </a:xfrm>
          <a:prstGeom prst="rect">
            <a:avLst/>
          </a:prstGeom>
        </p:spPr>
        <p:txBody>
          <a:bodyPr lIns="0" tIns="0" rIns="0" bIns="0" rtlCol="0" anchor="t">
            <a:spAutoFit/>
          </a:bodyPr>
          <a:lstStyle/>
          <a:p>
            <a:pPr algn="just">
              <a:lnSpc>
                <a:spcPts val="7637"/>
              </a:lnSpc>
              <a:spcBef>
                <a:spcPct val="0"/>
              </a:spcBef>
            </a:pPr>
            <a:r>
              <a:rPr lang="en-US" sz="5455" dirty="0">
                <a:solidFill>
                  <a:srgbClr val="FFFFFF"/>
                </a:solidFill>
                <a:latin typeface="Poppins Medium"/>
              </a:rPr>
              <a:t>Our Mission</a:t>
            </a:r>
          </a:p>
        </p:txBody>
      </p:sp>
      <p:grpSp>
        <p:nvGrpSpPr>
          <p:cNvPr id="30" name="Group 10">
            <a:extLst>
              <a:ext uri="{FF2B5EF4-FFF2-40B4-BE49-F238E27FC236}">
                <a16:creationId xmlns:a16="http://schemas.microsoft.com/office/drawing/2014/main" id="{F76A731C-B45E-6A70-7335-3F25FE22CE1E}"/>
              </a:ext>
            </a:extLst>
          </p:cNvPr>
          <p:cNvGrpSpPr/>
          <p:nvPr/>
        </p:nvGrpSpPr>
        <p:grpSpPr>
          <a:xfrm>
            <a:off x="3677082" y="476265"/>
            <a:ext cx="1600884" cy="1600878"/>
            <a:chOff x="0" y="0"/>
            <a:chExt cx="6350000" cy="6349975"/>
          </a:xfrm>
          <a:solidFill>
            <a:srgbClr val="747880"/>
          </a:solidFill>
        </p:grpSpPr>
        <p:sp>
          <p:nvSpPr>
            <p:cNvPr id="31" name="Freeform 11">
              <a:extLst>
                <a:ext uri="{FF2B5EF4-FFF2-40B4-BE49-F238E27FC236}">
                  <a16:creationId xmlns:a16="http://schemas.microsoft.com/office/drawing/2014/main" id="{0D3D46A4-4AC1-FB0F-A3A0-A72D9FCE129B}"/>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grpFill/>
            <a:ln w="12700">
              <a:solidFill>
                <a:srgbClr val="000000"/>
              </a:solidFill>
            </a:ln>
          </p:spPr>
          <p:txBody>
            <a:bodyPr/>
            <a:lstStyle/>
            <a:p>
              <a:endParaRPr lang="en-CA" dirty="0"/>
            </a:p>
          </p:txBody>
        </p:sp>
      </p:grpSp>
      <p:sp>
        <p:nvSpPr>
          <p:cNvPr id="4" name="Title 3">
            <a:extLst>
              <a:ext uri="{FF2B5EF4-FFF2-40B4-BE49-F238E27FC236}">
                <a16:creationId xmlns:a16="http://schemas.microsoft.com/office/drawing/2014/main" id="{41C458D0-FA83-7055-ED6F-83BFCE366049}"/>
              </a:ext>
            </a:extLst>
          </p:cNvPr>
          <p:cNvSpPr>
            <a:spLocks noGrp="1"/>
          </p:cNvSpPr>
          <p:nvPr>
            <p:ph type="title"/>
          </p:nvPr>
        </p:nvSpPr>
        <p:spPr>
          <a:xfrm>
            <a:off x="5715000" y="547688"/>
            <a:ext cx="11315700" cy="1529455"/>
          </a:xfrm>
        </p:spPr>
        <p:txBody>
          <a:bodyPr>
            <a:normAutofit/>
          </a:bodyPr>
          <a:lstStyle/>
          <a:p>
            <a:r>
              <a:rPr lang="en-US" sz="4400" dirty="0">
                <a:solidFill>
                  <a:srgbClr val="FFFFFF"/>
                </a:solidFill>
                <a:latin typeface="Poppins Medium"/>
              </a:rPr>
              <a:t>Impact, Enthusiasm &amp; Replicability</a:t>
            </a:r>
            <a:endParaRPr lang="en-CA" b="1" dirty="0"/>
          </a:p>
        </p:txBody>
      </p:sp>
      <p:sp>
        <p:nvSpPr>
          <p:cNvPr id="5" name="Content Placeholder 4">
            <a:extLst>
              <a:ext uri="{FF2B5EF4-FFF2-40B4-BE49-F238E27FC236}">
                <a16:creationId xmlns:a16="http://schemas.microsoft.com/office/drawing/2014/main" id="{59A0BD6D-5BCB-2163-F5E6-255EE761EED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10780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747880"/>
            </a:solidFill>
          </p:spPr>
          <p:txBody>
            <a:bodyPr/>
            <a:lstStyle/>
            <a:p>
              <a:endParaRPr lang="en-CA"/>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747880"/>
            </a:solidFill>
          </p:spPr>
          <p:txBody>
            <a:bodyPr/>
            <a:lstStyle/>
            <a:p>
              <a:endParaRPr lang="en-CA"/>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FFFFFF"/>
            </a:solidFill>
            <a:ln w="12700">
              <a:solidFill>
                <a:srgbClr val="000000"/>
              </a:solidFill>
            </a:ln>
          </p:spPr>
          <p:txBody>
            <a:bodyPr/>
            <a:lstStyle/>
            <a:p>
              <a:endParaRPr lang="en-CA"/>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3827" y="9089590"/>
            <a:ext cx="2831992" cy="2831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02E"/>
            </a:solidFill>
          </p:spPr>
          <p:txBody>
            <a:bodyPr/>
            <a:lstStyle/>
            <a:p>
              <a:endParaRPr lang="en-CA"/>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7880"/>
            </a:solidFill>
          </p:spPr>
          <p:txBody>
            <a:bodyPr/>
            <a:lstStyle/>
            <a:p>
              <a:endParaRPr lang="en-CA"/>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4" name="TextBox 34"/>
          <p:cNvSpPr txBox="1"/>
          <p:nvPr/>
        </p:nvSpPr>
        <p:spPr>
          <a:xfrm>
            <a:off x="9425974" y="4553855"/>
            <a:ext cx="8203341" cy="3770263"/>
          </a:xfrm>
          <a:prstGeom prst="rect">
            <a:avLst/>
          </a:prstGeom>
        </p:spPr>
        <p:txBody>
          <a:bodyPr wrap="square" lIns="0" tIns="0" rIns="0" bIns="0" rtlCol="0" anchor="t">
            <a:spAutoFit/>
          </a:bodyPr>
          <a:lstStyle/>
          <a:p>
            <a:pPr algn="r">
              <a:lnSpc>
                <a:spcPts val="9839"/>
              </a:lnSpc>
            </a:pPr>
            <a:r>
              <a:rPr lang="en-US" sz="8199" dirty="0">
                <a:solidFill>
                  <a:srgbClr val="000000"/>
                </a:solidFill>
                <a:latin typeface="Poppins Bold"/>
              </a:rPr>
              <a:t>Thank You</a:t>
            </a:r>
          </a:p>
          <a:p>
            <a:pPr algn="r">
              <a:lnSpc>
                <a:spcPts val="9839"/>
              </a:lnSpc>
            </a:pPr>
            <a:r>
              <a:rPr lang="en-US" sz="8199" dirty="0">
                <a:solidFill>
                  <a:srgbClr val="000000"/>
                </a:solidFill>
                <a:latin typeface="Poppins Bold"/>
              </a:rPr>
              <a:t>For Your Consideration </a:t>
            </a:r>
          </a:p>
        </p:txBody>
      </p:sp>
      <p:sp>
        <p:nvSpPr>
          <p:cNvPr id="40" name="Freeform 40"/>
          <p:cNvSpPr/>
          <p:nvPr/>
        </p:nvSpPr>
        <p:spPr>
          <a:xfrm>
            <a:off x="2285788" y="4553855"/>
            <a:ext cx="4407996" cy="1224443"/>
          </a:xfrm>
          <a:custGeom>
            <a:avLst/>
            <a:gdLst/>
            <a:ahLst/>
            <a:cxnLst/>
            <a:rect l="l" t="t" r="r" b="b"/>
            <a:pathLst>
              <a:path w="4407996" h="1224443">
                <a:moveTo>
                  <a:pt x="0" y="0"/>
                </a:moveTo>
                <a:lnTo>
                  <a:pt x="4407995" y="0"/>
                </a:lnTo>
                <a:lnTo>
                  <a:pt x="4407995" y="1224443"/>
                </a:lnTo>
                <a:lnTo>
                  <a:pt x="0" y="1224443"/>
                </a:lnTo>
                <a:lnTo>
                  <a:pt x="0" y="0"/>
                </a:lnTo>
                <a:close/>
              </a:path>
            </a:pathLst>
          </a:custGeom>
          <a:blipFill>
            <a:blip r:embed="rId8"/>
            <a:stretch>
              <a:fillRect/>
            </a:stretch>
          </a:blipFill>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7CA1-8148-6BAD-B4DA-81C2469B7BC3}"/>
              </a:ext>
            </a:extLst>
          </p:cNvPr>
          <p:cNvSpPr>
            <a:spLocks noGrp="1"/>
          </p:cNvSpPr>
          <p:nvPr>
            <p:ph type="title"/>
          </p:nvPr>
        </p:nvSpPr>
        <p:spPr/>
        <p:txBody>
          <a:bodyPr>
            <a:normAutofit/>
          </a:bodyPr>
          <a:lstStyle/>
          <a:p>
            <a:r>
              <a:rPr lang="en-US" sz="4800" b="1" dirty="0"/>
              <a:t>Rubric</a:t>
            </a:r>
            <a:endParaRPr lang="en-CA" sz="4800" b="1" dirty="0"/>
          </a:p>
        </p:txBody>
      </p:sp>
      <p:sp>
        <p:nvSpPr>
          <p:cNvPr id="3" name="Content Placeholder 2">
            <a:extLst>
              <a:ext uri="{FF2B5EF4-FFF2-40B4-BE49-F238E27FC236}">
                <a16:creationId xmlns:a16="http://schemas.microsoft.com/office/drawing/2014/main" id="{03858A12-6A1D-25A2-8C3A-B65D2CAED430}"/>
              </a:ext>
            </a:extLst>
          </p:cNvPr>
          <p:cNvSpPr>
            <a:spLocks noGrp="1"/>
          </p:cNvSpPr>
          <p:nvPr>
            <p:ph idx="1"/>
          </p:nvPr>
        </p:nvSpPr>
        <p:spPr/>
        <p:txBody>
          <a:bodyPr>
            <a:normAutofit/>
          </a:bodyPr>
          <a:lstStyle/>
          <a:p>
            <a:pPr marL="0" indent="0">
              <a:buNone/>
            </a:pPr>
            <a:r>
              <a:rPr lang="en-US" sz="3600" dirty="0"/>
              <a:t>The following show the expectations for each criterion.</a:t>
            </a:r>
            <a:endParaRPr lang="en-CA" sz="3600" dirty="0"/>
          </a:p>
        </p:txBody>
      </p:sp>
    </p:spTree>
    <p:extLst>
      <p:ext uri="{BB962C8B-B14F-4D97-AF65-F5344CB8AC3E}">
        <p14:creationId xmlns:p14="http://schemas.microsoft.com/office/powerpoint/2010/main" val="404016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EF1AD-B52B-93AB-59C1-B5B277BA3890}"/>
              </a:ext>
            </a:extLst>
          </p:cNvPr>
          <p:cNvSpPr>
            <a:spLocks noGrp="1"/>
          </p:cNvSpPr>
          <p:nvPr>
            <p:ph type="title"/>
          </p:nvPr>
        </p:nvSpPr>
        <p:spPr/>
        <p:txBody>
          <a:bodyPr/>
          <a:lstStyle/>
          <a:p>
            <a:r>
              <a:rPr lang="en-US" dirty="0"/>
              <a:t>Excellence Through Innovation Award Rubric</a:t>
            </a:r>
            <a:endParaRPr lang="en-CA" dirty="0"/>
          </a:p>
        </p:txBody>
      </p:sp>
      <p:graphicFrame>
        <p:nvGraphicFramePr>
          <p:cNvPr id="6" name="Content Placeholder 5">
            <a:extLst>
              <a:ext uri="{FF2B5EF4-FFF2-40B4-BE49-F238E27FC236}">
                <a16:creationId xmlns:a16="http://schemas.microsoft.com/office/drawing/2014/main" id="{9AD5EC66-E1BE-DDDE-E4B3-0B44D98854F8}"/>
              </a:ext>
            </a:extLst>
          </p:cNvPr>
          <p:cNvGraphicFramePr>
            <a:graphicFrameLocks noGrp="1"/>
          </p:cNvGraphicFramePr>
          <p:nvPr>
            <p:ph idx="1"/>
            <p:extLst>
              <p:ext uri="{D42A27DB-BD31-4B8C-83A1-F6EECF244321}">
                <p14:modId xmlns:p14="http://schemas.microsoft.com/office/powerpoint/2010/main" val="2585772800"/>
              </p:ext>
            </p:extLst>
          </p:nvPr>
        </p:nvGraphicFramePr>
        <p:xfrm>
          <a:off x="1371600" y="2738438"/>
          <a:ext cx="15659100" cy="6004560"/>
        </p:xfrm>
        <a:graphic>
          <a:graphicData uri="http://schemas.openxmlformats.org/drawingml/2006/table">
            <a:tbl>
              <a:tblPr firstRow="1" bandRow="1">
                <a:tableStyleId>{6E25E649-3F16-4E02-A733-19D2CDBF48F0}</a:tableStyleId>
              </a:tblPr>
              <a:tblGrid>
                <a:gridCol w="2971800">
                  <a:extLst>
                    <a:ext uri="{9D8B030D-6E8A-4147-A177-3AD203B41FA5}">
                      <a16:colId xmlns:a16="http://schemas.microsoft.com/office/drawing/2014/main" val="550359859"/>
                    </a:ext>
                  </a:extLst>
                </a:gridCol>
                <a:gridCol w="4343400">
                  <a:extLst>
                    <a:ext uri="{9D8B030D-6E8A-4147-A177-3AD203B41FA5}">
                      <a16:colId xmlns:a16="http://schemas.microsoft.com/office/drawing/2014/main" val="2879712307"/>
                    </a:ext>
                  </a:extLst>
                </a:gridCol>
                <a:gridCol w="4429125">
                  <a:extLst>
                    <a:ext uri="{9D8B030D-6E8A-4147-A177-3AD203B41FA5}">
                      <a16:colId xmlns:a16="http://schemas.microsoft.com/office/drawing/2014/main" val="1904675021"/>
                    </a:ext>
                  </a:extLst>
                </a:gridCol>
                <a:gridCol w="3914775">
                  <a:extLst>
                    <a:ext uri="{9D8B030D-6E8A-4147-A177-3AD203B41FA5}">
                      <a16:colId xmlns:a16="http://schemas.microsoft.com/office/drawing/2014/main" val="2068986239"/>
                    </a:ext>
                  </a:extLst>
                </a:gridCol>
              </a:tblGrid>
              <a:tr h="1109662">
                <a:tc>
                  <a:txBody>
                    <a:bodyPr/>
                    <a:lstStyle/>
                    <a:p>
                      <a:r>
                        <a:rPr lang="en-US" sz="2400" dirty="0">
                          <a:solidFill>
                            <a:schemeClr val="bg1"/>
                          </a:solidFill>
                        </a:rPr>
                        <a:t>CRITERIA</a:t>
                      </a:r>
                      <a:endParaRPr lang="en-CA"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1 -3 MARKS </a:t>
                      </a:r>
                    </a:p>
                    <a:p>
                      <a:r>
                        <a:rPr lang="en-CA" sz="2400" dirty="0">
                          <a:solidFill>
                            <a:schemeClr val="bg1"/>
                          </a:solidFill>
                        </a:rPr>
                        <a:t>NOT ANSWERED, INAPPROPRIATE, INEFFECTIVE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4-6 MARKS </a:t>
                      </a:r>
                    </a:p>
                    <a:p>
                      <a:r>
                        <a:rPr lang="en-CA" sz="2400" dirty="0">
                          <a:solidFill>
                            <a:schemeClr val="bg1"/>
                          </a:solidFill>
                        </a:rPr>
                        <a:t>ADEQUATE, COMPETENT, SATISFACTORY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7-9 MARKS</a:t>
                      </a:r>
                    </a:p>
                    <a:p>
                      <a:r>
                        <a:rPr lang="en-CA" sz="2400" dirty="0">
                          <a:solidFill>
                            <a:schemeClr val="bg1"/>
                          </a:solidFill>
                        </a:rPr>
                        <a:t>EXTRAORDINARY, INSIGHTFUL, STRATEGIC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44938"/>
                  </a:ext>
                </a:extLst>
              </a:tr>
              <a:tr h="1202531">
                <a:tc>
                  <a:txBody>
                    <a:bodyPr/>
                    <a:lstStyle/>
                    <a:p>
                      <a:r>
                        <a:rPr lang="en-US" sz="2000" b="1" dirty="0"/>
                        <a:t>Leadership</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This project shows little to no innovative leadership with little reference to how this will be used in future innovative 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kern="1200" dirty="0">
                          <a:solidFill>
                            <a:schemeClr val="tx1"/>
                          </a:solidFill>
                          <a:effectLst/>
                          <a:latin typeface="+mn-lt"/>
                          <a:ea typeface="+mn-ea"/>
                          <a:cs typeface="+mn-cs"/>
                        </a:rPr>
                        <a:t>The project clearly demonstrated innovative leadership and has set the stage for potential future innovative work.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This project thoroughly highlights innovative leadership and details plans for future innovative work that is currently taking place or set to take place in the near future.</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56885"/>
                  </a:ext>
                </a:extLst>
              </a:tr>
              <a:tr h="1202531">
                <a:tc>
                  <a:txBody>
                    <a:bodyPr/>
                    <a:lstStyle/>
                    <a:p>
                      <a:r>
                        <a:rPr lang="en-CA" sz="2000" b="1" dirty="0"/>
                        <a:t>Out-of-the-box-thinking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This project does not demonstrate cutting-edge thinking. The project used unoriginal strategies to address the challenge at hand. Resources available were either not used or inappropriately used.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solidFill>
                            <a:srgbClr val="000000"/>
                          </a:solidFill>
                          <a:effectLst/>
                          <a:latin typeface="Arial" panose="020B0604020202020204" pitchFamily="34" charset="0"/>
                          <a:ea typeface="Calibri" panose="020F0502020204030204" pitchFamily="34" charset="0"/>
                        </a:rPr>
                        <a:t>This project demonstrates some out-of-the-box or cutting-edge thinking. This project used some novel strategies to address the challenges at hand. Resources available were used efficiently and effectively.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This project demonstrates clear out-of-the-box or cutting-edge thinking. Novel strategies were developed to address the challenge at hand. Resources available were strategically used to enhance the implementation of the project.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206090"/>
                  </a:ext>
                </a:extLst>
              </a:tr>
            </a:tbl>
          </a:graphicData>
        </a:graphic>
      </p:graphicFrame>
    </p:spTree>
    <p:extLst>
      <p:ext uri="{BB962C8B-B14F-4D97-AF65-F5344CB8AC3E}">
        <p14:creationId xmlns:p14="http://schemas.microsoft.com/office/powerpoint/2010/main" val="315971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EF1AD-B52B-93AB-59C1-B5B277BA3890}"/>
              </a:ext>
            </a:extLst>
          </p:cNvPr>
          <p:cNvSpPr>
            <a:spLocks noGrp="1"/>
          </p:cNvSpPr>
          <p:nvPr>
            <p:ph type="title"/>
          </p:nvPr>
        </p:nvSpPr>
        <p:spPr/>
        <p:txBody>
          <a:bodyPr/>
          <a:lstStyle/>
          <a:p>
            <a:r>
              <a:rPr lang="en-US" dirty="0"/>
              <a:t>Excellence Through Innovation Award Rubric</a:t>
            </a:r>
            <a:endParaRPr lang="en-CA" dirty="0"/>
          </a:p>
        </p:txBody>
      </p:sp>
      <p:graphicFrame>
        <p:nvGraphicFramePr>
          <p:cNvPr id="6" name="Content Placeholder 5">
            <a:extLst>
              <a:ext uri="{FF2B5EF4-FFF2-40B4-BE49-F238E27FC236}">
                <a16:creationId xmlns:a16="http://schemas.microsoft.com/office/drawing/2014/main" id="{9AD5EC66-E1BE-DDDE-E4B3-0B44D98854F8}"/>
              </a:ext>
            </a:extLst>
          </p:cNvPr>
          <p:cNvGraphicFramePr>
            <a:graphicFrameLocks noGrp="1"/>
          </p:cNvGraphicFramePr>
          <p:nvPr>
            <p:ph idx="1"/>
            <p:extLst>
              <p:ext uri="{D42A27DB-BD31-4B8C-83A1-F6EECF244321}">
                <p14:modId xmlns:p14="http://schemas.microsoft.com/office/powerpoint/2010/main" val="1598806740"/>
              </p:ext>
            </p:extLst>
          </p:nvPr>
        </p:nvGraphicFramePr>
        <p:xfrm>
          <a:off x="1371600" y="2738438"/>
          <a:ext cx="15659100" cy="4998720"/>
        </p:xfrm>
        <a:graphic>
          <a:graphicData uri="http://schemas.openxmlformats.org/drawingml/2006/table">
            <a:tbl>
              <a:tblPr firstRow="1" bandRow="1">
                <a:tableStyleId>{6E25E649-3F16-4E02-A733-19D2CDBF48F0}</a:tableStyleId>
              </a:tblPr>
              <a:tblGrid>
                <a:gridCol w="2971800">
                  <a:extLst>
                    <a:ext uri="{9D8B030D-6E8A-4147-A177-3AD203B41FA5}">
                      <a16:colId xmlns:a16="http://schemas.microsoft.com/office/drawing/2014/main" val="550359859"/>
                    </a:ext>
                  </a:extLst>
                </a:gridCol>
                <a:gridCol w="4343400">
                  <a:extLst>
                    <a:ext uri="{9D8B030D-6E8A-4147-A177-3AD203B41FA5}">
                      <a16:colId xmlns:a16="http://schemas.microsoft.com/office/drawing/2014/main" val="2879712307"/>
                    </a:ext>
                  </a:extLst>
                </a:gridCol>
                <a:gridCol w="4429125">
                  <a:extLst>
                    <a:ext uri="{9D8B030D-6E8A-4147-A177-3AD203B41FA5}">
                      <a16:colId xmlns:a16="http://schemas.microsoft.com/office/drawing/2014/main" val="1904675021"/>
                    </a:ext>
                  </a:extLst>
                </a:gridCol>
                <a:gridCol w="3914775">
                  <a:extLst>
                    <a:ext uri="{9D8B030D-6E8A-4147-A177-3AD203B41FA5}">
                      <a16:colId xmlns:a16="http://schemas.microsoft.com/office/drawing/2014/main" val="2068986239"/>
                    </a:ext>
                  </a:extLst>
                </a:gridCol>
              </a:tblGrid>
              <a:tr h="1109662">
                <a:tc>
                  <a:txBody>
                    <a:bodyPr/>
                    <a:lstStyle/>
                    <a:p>
                      <a:r>
                        <a:rPr lang="en-US" sz="2400" dirty="0">
                          <a:solidFill>
                            <a:schemeClr val="bg1"/>
                          </a:solidFill>
                        </a:rPr>
                        <a:t>CRITERIA</a:t>
                      </a:r>
                      <a:endParaRPr lang="en-CA"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1 -3 MARKS </a:t>
                      </a:r>
                    </a:p>
                    <a:p>
                      <a:r>
                        <a:rPr lang="en-CA" sz="2400" dirty="0">
                          <a:solidFill>
                            <a:schemeClr val="bg1"/>
                          </a:solidFill>
                        </a:rPr>
                        <a:t>NOT ANSWERED, INAPPROPRIATE, INEFFECTIVE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4-6 MARKS </a:t>
                      </a:r>
                    </a:p>
                    <a:p>
                      <a:r>
                        <a:rPr lang="en-CA" sz="2400" dirty="0">
                          <a:solidFill>
                            <a:schemeClr val="bg1"/>
                          </a:solidFill>
                        </a:rPr>
                        <a:t>ADEQUATE, COMPETENT, SATISFACTORY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400" dirty="0">
                          <a:solidFill>
                            <a:schemeClr val="bg1"/>
                          </a:solidFill>
                        </a:rPr>
                        <a:t>7-9 MARKS</a:t>
                      </a:r>
                    </a:p>
                    <a:p>
                      <a:r>
                        <a:rPr lang="en-CA" sz="2400" dirty="0">
                          <a:solidFill>
                            <a:schemeClr val="bg1"/>
                          </a:solidFill>
                        </a:rPr>
                        <a:t>EXTRAORDINARY, INSIGHTFUL, STRATEGIC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44938"/>
                  </a:ext>
                </a:extLst>
              </a:tr>
              <a:tr h="1202531">
                <a:tc>
                  <a:txBody>
                    <a:bodyPr/>
                    <a:lstStyle/>
                    <a:p>
                      <a:r>
                        <a:rPr lang="en-CA" sz="2000" b="1" dirty="0"/>
                        <a:t>Replicability</a:t>
                      </a:r>
                      <a:endParaRPr lang="en-CA" sz="2000" b="1" dirty="0">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This project does not demonstrate widespread applicability. Strategies, resources, and ideas are not viable outside the scope of this project. It is not indicated how the innovation can be adapted for future use. The success of the project is limited to the current situation and does not show adequate evidence for applicability in future situations.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t>This project outlines some clear steps that can be applied to other challenges outside the parameters described. Some of the strategies, resources, and ideas used can be widely used to address other challenges and can be adapted for future use. The project shows evidence of lasting success and some applicability for future situations.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This project provides clear and effective steps that can be applied to challenges beyond the initial scope. The strategies, resources, and ideas used can be widely applied to address future challenges. This project details lasting change and evidence for effective applications towards future situations. </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56885"/>
                  </a:ext>
                </a:extLst>
              </a:tr>
            </a:tbl>
          </a:graphicData>
        </a:graphic>
      </p:graphicFrame>
    </p:spTree>
    <p:extLst>
      <p:ext uri="{BB962C8B-B14F-4D97-AF65-F5344CB8AC3E}">
        <p14:creationId xmlns:p14="http://schemas.microsoft.com/office/powerpoint/2010/main" val="2481659095"/>
      </p:ext>
    </p:extLst>
  </p:cSld>
  <p:clrMapOvr>
    <a:masterClrMapping/>
  </p:clrMapOvr>
</p:sld>
</file>

<file path=ppt/theme/theme1.xml><?xml version="1.0" encoding="utf-8"?>
<a:theme xmlns:a="http://schemas.openxmlformats.org/drawingml/2006/main" name="Custom Design">
  <a:themeElements>
    <a:clrScheme name="CMAC Brand Colours">
      <a:dk1>
        <a:srgbClr val="000000"/>
      </a:dk1>
      <a:lt1>
        <a:sysClr val="window" lastClr="FFFFFF"/>
      </a:lt1>
      <a:dk2>
        <a:srgbClr val="646363"/>
      </a:dk2>
      <a:lt2>
        <a:srgbClr val="C6C6C6"/>
      </a:lt2>
      <a:accent1>
        <a:srgbClr val="C8102E"/>
      </a:accent1>
      <a:accent2>
        <a:srgbClr val="AE0F0A"/>
      </a:accent2>
      <a:accent3>
        <a:srgbClr val="E84E0F"/>
      </a:accent3>
      <a:accent4>
        <a:srgbClr val="F9AF1E"/>
      </a:accent4>
      <a:accent5>
        <a:srgbClr val="522462"/>
      </a:accent5>
      <a:accent6>
        <a:srgbClr val="64636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CMAC Brand Colours">
      <a:dk1>
        <a:srgbClr val="000000"/>
      </a:dk1>
      <a:lt1>
        <a:sysClr val="window" lastClr="FFFFFF"/>
      </a:lt1>
      <a:dk2>
        <a:srgbClr val="646363"/>
      </a:dk2>
      <a:lt2>
        <a:srgbClr val="C6C6C6"/>
      </a:lt2>
      <a:accent1>
        <a:srgbClr val="C8102E"/>
      </a:accent1>
      <a:accent2>
        <a:srgbClr val="AE0F0A"/>
      </a:accent2>
      <a:accent3>
        <a:srgbClr val="E84E0F"/>
      </a:accent3>
      <a:accent4>
        <a:srgbClr val="F9AF1E"/>
      </a:accent4>
      <a:accent5>
        <a:srgbClr val="522462"/>
      </a:accent5>
      <a:accent6>
        <a:srgbClr val="64636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CMAC Brand Colours">
      <a:dk1>
        <a:srgbClr val="000000"/>
      </a:dk1>
      <a:lt1>
        <a:sysClr val="window" lastClr="FFFFFF"/>
      </a:lt1>
      <a:dk2>
        <a:srgbClr val="646363"/>
      </a:dk2>
      <a:lt2>
        <a:srgbClr val="C6C6C6"/>
      </a:lt2>
      <a:accent1>
        <a:srgbClr val="C8102E"/>
      </a:accent1>
      <a:accent2>
        <a:srgbClr val="AE0F0A"/>
      </a:accent2>
      <a:accent3>
        <a:srgbClr val="E84E0F"/>
      </a:accent3>
      <a:accent4>
        <a:srgbClr val="F9AF1E"/>
      </a:accent4>
      <a:accent5>
        <a:srgbClr val="522462"/>
      </a:accent5>
      <a:accent6>
        <a:srgbClr val="64636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A2FED551EBBB48B097A09B6F669CD3" ma:contentTypeVersion="20" ma:contentTypeDescription="Create a new document." ma:contentTypeScope="" ma:versionID="b51feedb8480c1784fe26beb4295f1a3">
  <xsd:schema xmlns:xsd="http://www.w3.org/2001/XMLSchema" xmlns:xs="http://www.w3.org/2001/XMLSchema" xmlns:p="http://schemas.microsoft.com/office/2006/metadata/properties" xmlns:ns2="2b204e9a-e93d-49f9-ba09-a78b733c0074" xmlns:ns3="7abbe53a-ed59-4855-b034-5ebe81c6d0da" targetNamespace="http://schemas.microsoft.com/office/2006/metadata/properties" ma:root="true" ma:fieldsID="7f0d6ca486610f3048f3c33a54c34248" ns2:_="" ns3:_="">
    <xsd:import namespace="2b204e9a-e93d-49f9-ba09-a78b733c0074"/>
    <xsd:import namespace="7abbe53a-ed59-4855-b034-5ebe81c6d0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04e9a-e93d-49f9-ba09-a78b733c0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0ddb43-2bac-41e4-8ebb-a531f2898a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bbe53a-ed59-4855-b034-5ebe81c6d0d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47628c5-7a81-4b01-8297-1a3afe888a83}" ma:internalName="TaxCatchAll" ma:showField="CatchAllData" ma:web="7abbe53a-ed59-4855-b034-5ebe81c6d0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bbe53a-ed59-4855-b034-5ebe81c6d0da" xsi:nil="true"/>
    <lcf76f155ced4ddcb4097134ff3c332f xmlns="2b204e9a-e93d-49f9-ba09-a78b733c00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F54EA-218B-4D19-8490-A1A9107E9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04e9a-e93d-49f9-ba09-a78b733c0074"/>
    <ds:schemaRef ds:uri="7abbe53a-ed59-4855-b034-5ebe81c6d0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4A8BE6-C87D-4068-9238-9D857A98A201}">
  <ds:schemaRefs>
    <ds:schemaRef ds:uri="http://schemas.microsoft.com/office/2006/metadata/properties"/>
    <ds:schemaRef ds:uri="http://schemas.microsoft.com/office/infopath/2007/PartnerControls"/>
    <ds:schemaRef ds:uri="7abbe53a-ed59-4855-b034-5ebe81c6d0da"/>
    <ds:schemaRef ds:uri="2b204e9a-e93d-49f9-ba09-a78b733c0074"/>
  </ds:schemaRefs>
</ds:datastoreItem>
</file>

<file path=customXml/itemProps3.xml><?xml version="1.0" encoding="utf-8"?>
<ds:datastoreItem xmlns:ds="http://schemas.openxmlformats.org/officeDocument/2006/customXml" ds:itemID="{0DD9F5FE-C528-462B-B26F-43A200563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6633</TotalTime>
  <Words>897</Words>
  <Application>Microsoft Office PowerPoint</Application>
  <PresentationFormat>Custom</PresentationFormat>
  <Paragraphs>68</Paragraphs>
  <Slides>10</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Poppins Medium</vt:lpstr>
      <vt:lpstr>Aptos</vt:lpstr>
      <vt:lpstr>Poppins Bold</vt:lpstr>
      <vt:lpstr>Custom Design</vt:lpstr>
      <vt:lpstr>1_Custom Design</vt:lpstr>
      <vt:lpstr>2_Custom Design</vt:lpstr>
      <vt:lpstr>PowerPoint Presentation</vt:lpstr>
      <vt:lpstr>Brief Description of Project</vt:lpstr>
      <vt:lpstr>Leadership</vt:lpstr>
      <vt:lpstr>Out-of-the-box-thinking</vt:lpstr>
      <vt:lpstr>Impact, Enthusiasm &amp; Replicability</vt:lpstr>
      <vt:lpstr>PowerPoint Presentation</vt:lpstr>
      <vt:lpstr>Rubric</vt:lpstr>
      <vt:lpstr>Excellence Through Innovation Award Rubric</vt:lpstr>
      <vt:lpstr>Excellence Through Innovation Award Rubric</vt:lpstr>
      <vt:lpstr>Excellence Through Innovation Award Rubric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ETIA Draft</dc:title>
  <dc:creator>Petula Perdikoulias</dc:creator>
  <cp:lastModifiedBy>Amanda Cormier</cp:lastModifiedBy>
  <cp:revision>2</cp:revision>
  <dcterms:created xsi:type="dcterms:W3CDTF">2006-08-16T00:00:00Z</dcterms:created>
  <dcterms:modified xsi:type="dcterms:W3CDTF">2024-05-02T17:13:02Z</dcterms:modified>
  <dc:identifier>DAF-3CQzjmw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0x010100AAA2FED551EBBB48B097A09B6F669CD3</vt:lpwstr>
  </property>
  <property fmtid="{D5CDD505-2E9C-101B-9397-08002B2CF9AE}" pid="3" name="MediaServiceImageTags">
    <vt:lpwstr/>
  </property>
</Properties>
</file>