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21"/>
  </p:notesMasterIdLst>
  <p:sldIdLst>
    <p:sldId id="256" r:id="rId7"/>
    <p:sldId id="258" r:id="rId8"/>
    <p:sldId id="259" r:id="rId9"/>
    <p:sldId id="260" r:id="rId10"/>
    <p:sldId id="263" r:id="rId11"/>
    <p:sldId id="261" r:id="rId12"/>
    <p:sldId id="262" r:id="rId13"/>
    <p:sldId id="264" r:id="rId14"/>
    <p:sldId id="265" r:id="rId15"/>
    <p:sldId id="266" r:id="rId16"/>
    <p:sldId id="269" r:id="rId17"/>
    <p:sldId id="271" r:id="rId18"/>
    <p:sldId id="270"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85351" autoAdjust="0"/>
  </p:normalViewPr>
  <p:slideViewPr>
    <p:cSldViewPr snapToGrid="0">
      <p:cViewPr varScale="1">
        <p:scale>
          <a:sx n="79" d="100"/>
          <a:sy n="79" d="100"/>
        </p:scale>
        <p:origin x="1210" y="96"/>
      </p:cViewPr>
      <p:guideLst/>
    </p:cSldViewPr>
  </p:slideViewPr>
  <p:outlineViewPr>
    <p:cViewPr>
      <p:scale>
        <a:sx n="33" d="100"/>
        <a:sy n="33" d="100"/>
      </p:scale>
      <p:origin x="0" y="-18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DDC9A589-7F57-4140-BE68-9E4B5EAE9C3D}"/>
    <pc:docChg chg="undo redo custSel addSld delSld modSld modMainMaster">
      <pc:chgData name="Petula Perdikoulias" userId="01e8081c-47c8-4b3a-a809-1906194bce15" providerId="ADAL" clId="{DDC9A589-7F57-4140-BE68-9E4B5EAE9C3D}" dt="2025-05-01T15:12:56.885" v="403" actId="20577"/>
      <pc:docMkLst>
        <pc:docMk/>
      </pc:docMkLst>
      <pc:sldChg chg="modSp mod modNotesTx">
        <pc:chgData name="Petula Perdikoulias" userId="01e8081c-47c8-4b3a-a809-1906194bce15" providerId="ADAL" clId="{DDC9A589-7F57-4140-BE68-9E4B5EAE9C3D}" dt="2025-05-01T15:07:58.611" v="325" actId="6549"/>
        <pc:sldMkLst>
          <pc:docMk/>
          <pc:sldMk cId="2871000334" sldId="256"/>
        </pc:sldMkLst>
        <pc:spChg chg="mod">
          <ac:chgData name="Petula Perdikoulias" userId="01e8081c-47c8-4b3a-a809-1906194bce15" providerId="ADAL" clId="{DDC9A589-7F57-4140-BE68-9E4B5EAE9C3D}" dt="2025-04-30T20:17:34.128" v="78" actId="313"/>
          <ac:spMkLst>
            <pc:docMk/>
            <pc:sldMk cId="2871000334" sldId="256"/>
            <ac:spMk id="2" creationId="{A58D3D93-0F1E-6089-5151-BFF6EB8ADFD4}"/>
          </ac:spMkLst>
        </pc:spChg>
        <pc:spChg chg="mod">
          <ac:chgData name="Petula Perdikoulias" userId="01e8081c-47c8-4b3a-a809-1906194bce15" providerId="ADAL" clId="{DDC9A589-7F57-4140-BE68-9E4B5EAE9C3D}" dt="2025-05-01T15:07:36.834" v="324" actId="1076"/>
          <ac:spMkLst>
            <pc:docMk/>
            <pc:sldMk cId="2871000334" sldId="256"/>
            <ac:spMk id="4" creationId="{2C277579-CD6F-F297-E6C9-34FC6A1767DA}"/>
          </ac:spMkLst>
        </pc:spChg>
      </pc:sldChg>
      <pc:sldChg chg="modSp mod">
        <pc:chgData name="Petula Perdikoulias" userId="01e8081c-47c8-4b3a-a809-1906194bce15" providerId="ADAL" clId="{DDC9A589-7F57-4140-BE68-9E4B5EAE9C3D}" dt="2025-04-30T20:18:26.799" v="109" actId="20577"/>
        <pc:sldMkLst>
          <pc:docMk/>
          <pc:sldMk cId="2419271402" sldId="258"/>
        </pc:sldMkLst>
        <pc:spChg chg="mod">
          <ac:chgData name="Petula Perdikoulias" userId="01e8081c-47c8-4b3a-a809-1906194bce15" providerId="ADAL" clId="{DDC9A589-7F57-4140-BE68-9E4B5EAE9C3D}" dt="2025-04-30T20:18:26.799" v="109" actId="20577"/>
          <ac:spMkLst>
            <pc:docMk/>
            <pc:sldMk cId="2419271402" sldId="258"/>
            <ac:spMk id="6" creationId="{0C2A1BE5-F197-A8F2-7BE8-32E222AD9F5E}"/>
          </ac:spMkLst>
        </pc:spChg>
      </pc:sldChg>
      <pc:sldChg chg="modSp mod">
        <pc:chgData name="Petula Perdikoulias" userId="01e8081c-47c8-4b3a-a809-1906194bce15" providerId="ADAL" clId="{DDC9A589-7F57-4140-BE68-9E4B5EAE9C3D}" dt="2025-04-30T20:22:17.888" v="130" actId="14100"/>
        <pc:sldMkLst>
          <pc:docMk/>
          <pc:sldMk cId="3464693945" sldId="260"/>
        </pc:sldMkLst>
        <pc:spChg chg="mod">
          <ac:chgData name="Petula Perdikoulias" userId="01e8081c-47c8-4b3a-a809-1906194bce15" providerId="ADAL" clId="{DDC9A589-7F57-4140-BE68-9E4B5EAE9C3D}" dt="2025-04-30T20:22:10.564" v="128" actId="207"/>
          <ac:spMkLst>
            <pc:docMk/>
            <pc:sldMk cId="3464693945" sldId="260"/>
            <ac:spMk id="12" creationId="{449B2BDF-9925-CAFF-4627-AA2226370AD9}"/>
          </ac:spMkLst>
        </pc:spChg>
        <pc:graphicFrameChg chg="mod modGraphic">
          <ac:chgData name="Petula Perdikoulias" userId="01e8081c-47c8-4b3a-a809-1906194bce15" providerId="ADAL" clId="{DDC9A589-7F57-4140-BE68-9E4B5EAE9C3D}" dt="2025-04-30T20:22:17.888" v="130" actId="14100"/>
          <ac:graphicFrameMkLst>
            <pc:docMk/>
            <pc:sldMk cId="3464693945" sldId="260"/>
            <ac:graphicFrameMk id="7" creationId="{41E6BF9D-5FB3-6C89-EEC7-8C91F277D55F}"/>
          </ac:graphicFrameMkLst>
        </pc:graphicFrameChg>
      </pc:sldChg>
      <pc:sldChg chg="modSp mod modNotesTx">
        <pc:chgData name="Petula Perdikoulias" userId="01e8081c-47c8-4b3a-a809-1906194bce15" providerId="ADAL" clId="{DDC9A589-7F57-4140-BE68-9E4B5EAE9C3D}" dt="2025-04-30T20:30:45.533" v="278" actId="1035"/>
        <pc:sldMkLst>
          <pc:docMk/>
          <pc:sldMk cId="98816721" sldId="261"/>
        </pc:sldMkLst>
        <pc:spChg chg="mod">
          <ac:chgData name="Petula Perdikoulias" userId="01e8081c-47c8-4b3a-a809-1906194bce15" providerId="ADAL" clId="{DDC9A589-7F57-4140-BE68-9E4B5EAE9C3D}" dt="2025-04-30T20:30:45.533" v="278" actId="1035"/>
          <ac:spMkLst>
            <pc:docMk/>
            <pc:sldMk cId="98816721" sldId="261"/>
            <ac:spMk id="2" creationId="{33DE14EC-CEDE-6B12-F5FE-0CF5B7B95AF2}"/>
          </ac:spMkLst>
        </pc:spChg>
      </pc:sldChg>
      <pc:sldChg chg="modSp mod modNotesTx">
        <pc:chgData name="Petula Perdikoulias" userId="01e8081c-47c8-4b3a-a809-1906194bce15" providerId="ADAL" clId="{DDC9A589-7F57-4140-BE68-9E4B5EAE9C3D}" dt="2025-04-30T20:29:02.585" v="239" actId="1035"/>
        <pc:sldMkLst>
          <pc:docMk/>
          <pc:sldMk cId="2030883931" sldId="262"/>
        </pc:sldMkLst>
        <pc:spChg chg="mod">
          <ac:chgData name="Petula Perdikoulias" userId="01e8081c-47c8-4b3a-a809-1906194bce15" providerId="ADAL" clId="{DDC9A589-7F57-4140-BE68-9E4B5EAE9C3D}" dt="2025-04-30T20:29:02.585" v="239" actId="1035"/>
          <ac:spMkLst>
            <pc:docMk/>
            <pc:sldMk cId="2030883931" sldId="262"/>
            <ac:spMk id="2" creationId="{56C49D74-5E7F-DA7B-E0CC-F8699E3B6DBC}"/>
          </ac:spMkLst>
        </pc:spChg>
      </pc:sldChg>
      <pc:sldChg chg="modSp mod">
        <pc:chgData name="Petula Perdikoulias" userId="01e8081c-47c8-4b3a-a809-1906194bce15" providerId="ADAL" clId="{DDC9A589-7F57-4140-BE68-9E4B5EAE9C3D}" dt="2025-05-01T15:08:53.369" v="357" actId="404"/>
        <pc:sldMkLst>
          <pc:docMk/>
          <pc:sldMk cId="2543515149" sldId="263"/>
        </pc:sldMkLst>
        <pc:spChg chg="mod">
          <ac:chgData name="Petula Perdikoulias" userId="01e8081c-47c8-4b3a-a809-1906194bce15" providerId="ADAL" clId="{DDC9A589-7F57-4140-BE68-9E4B5EAE9C3D}" dt="2025-05-01T15:08:53.369" v="357" actId="404"/>
          <ac:spMkLst>
            <pc:docMk/>
            <pc:sldMk cId="2543515149" sldId="263"/>
            <ac:spMk id="5" creationId="{61312979-D0CC-23C0-EF2E-46C5D14E5211}"/>
          </ac:spMkLst>
        </pc:spChg>
        <pc:spChg chg="mod">
          <ac:chgData name="Petula Perdikoulias" userId="01e8081c-47c8-4b3a-a809-1906194bce15" providerId="ADAL" clId="{DDC9A589-7F57-4140-BE68-9E4B5EAE9C3D}" dt="2025-04-30T20:27:23.071" v="219" actId="27636"/>
          <ac:spMkLst>
            <pc:docMk/>
            <pc:sldMk cId="2543515149" sldId="263"/>
            <ac:spMk id="6" creationId="{172EEF3A-9A3D-BEAA-F754-AC95DDE26BCB}"/>
          </ac:spMkLst>
        </pc:spChg>
      </pc:sldChg>
      <pc:sldChg chg="modSp mod modNotesTx">
        <pc:chgData name="Petula Perdikoulias" userId="01e8081c-47c8-4b3a-a809-1906194bce15" providerId="ADAL" clId="{DDC9A589-7F57-4140-BE68-9E4B5EAE9C3D}" dt="2025-04-30T20:29:45.477" v="255" actId="1035"/>
        <pc:sldMkLst>
          <pc:docMk/>
          <pc:sldMk cId="3003278831" sldId="264"/>
        </pc:sldMkLst>
        <pc:spChg chg="mod">
          <ac:chgData name="Petula Perdikoulias" userId="01e8081c-47c8-4b3a-a809-1906194bce15" providerId="ADAL" clId="{DDC9A589-7F57-4140-BE68-9E4B5EAE9C3D}" dt="2025-04-30T20:29:45.477" v="255" actId="1035"/>
          <ac:spMkLst>
            <pc:docMk/>
            <pc:sldMk cId="3003278831" sldId="264"/>
            <ac:spMk id="2" creationId="{91B7223D-FEA0-4295-7633-F61ECEE04441}"/>
          </ac:spMkLst>
        </pc:spChg>
      </pc:sldChg>
      <pc:sldChg chg="modSp mod modNotesTx">
        <pc:chgData name="Petula Perdikoulias" userId="01e8081c-47c8-4b3a-a809-1906194bce15" providerId="ADAL" clId="{DDC9A589-7F57-4140-BE68-9E4B5EAE9C3D}" dt="2025-04-30T20:30:31.330" v="272" actId="1035"/>
        <pc:sldMkLst>
          <pc:docMk/>
          <pc:sldMk cId="2873203652" sldId="265"/>
        </pc:sldMkLst>
        <pc:spChg chg="mod">
          <ac:chgData name="Petula Perdikoulias" userId="01e8081c-47c8-4b3a-a809-1906194bce15" providerId="ADAL" clId="{DDC9A589-7F57-4140-BE68-9E4B5EAE9C3D}" dt="2025-04-30T20:30:31.330" v="272" actId="1035"/>
          <ac:spMkLst>
            <pc:docMk/>
            <pc:sldMk cId="2873203652" sldId="265"/>
            <ac:spMk id="2" creationId="{82108E5E-6012-CC9F-FF42-5A1C38AB22D3}"/>
          </ac:spMkLst>
        </pc:spChg>
      </pc:sldChg>
      <pc:sldChg chg="modSp mod modNotesTx">
        <pc:chgData name="Petula Perdikoulias" userId="01e8081c-47c8-4b3a-a809-1906194bce15" providerId="ADAL" clId="{DDC9A589-7F57-4140-BE68-9E4B5EAE9C3D}" dt="2025-04-30T20:31:24.353" v="290"/>
        <pc:sldMkLst>
          <pc:docMk/>
          <pc:sldMk cId="3032149963" sldId="266"/>
        </pc:sldMkLst>
        <pc:spChg chg="mod">
          <ac:chgData name="Petula Perdikoulias" userId="01e8081c-47c8-4b3a-a809-1906194bce15" providerId="ADAL" clId="{DDC9A589-7F57-4140-BE68-9E4B5EAE9C3D}" dt="2025-04-30T20:31:08.759" v="289" actId="1035"/>
          <ac:spMkLst>
            <pc:docMk/>
            <pc:sldMk cId="3032149963" sldId="266"/>
            <ac:spMk id="2" creationId="{7D0815F5-EE78-CFA5-955B-277F49596D46}"/>
          </ac:spMkLst>
        </pc:spChg>
      </pc:sldChg>
      <pc:sldChg chg="del">
        <pc:chgData name="Petula Perdikoulias" userId="01e8081c-47c8-4b3a-a809-1906194bce15" providerId="ADAL" clId="{DDC9A589-7F57-4140-BE68-9E4B5EAE9C3D}" dt="2025-04-30T20:31:47.285" v="291" actId="2696"/>
        <pc:sldMkLst>
          <pc:docMk/>
          <pc:sldMk cId="3993812696" sldId="267"/>
        </pc:sldMkLst>
      </pc:sldChg>
      <pc:sldChg chg="modSp mod">
        <pc:chgData name="Petula Perdikoulias" userId="01e8081c-47c8-4b3a-a809-1906194bce15" providerId="ADAL" clId="{DDC9A589-7F57-4140-BE68-9E4B5EAE9C3D}" dt="2025-04-30T20:33:59.558" v="322" actId="207"/>
        <pc:sldMkLst>
          <pc:docMk/>
          <pc:sldMk cId="607800869" sldId="268"/>
        </pc:sldMkLst>
        <pc:spChg chg="mod">
          <ac:chgData name="Petula Perdikoulias" userId="01e8081c-47c8-4b3a-a809-1906194bce15" providerId="ADAL" clId="{DDC9A589-7F57-4140-BE68-9E4B5EAE9C3D}" dt="2025-04-30T20:33:59.558" v="322" actId="207"/>
          <ac:spMkLst>
            <pc:docMk/>
            <pc:sldMk cId="607800869" sldId="268"/>
            <ac:spMk id="6" creationId="{84BBD403-858C-A3D3-C0E8-969F3E04AF49}"/>
          </ac:spMkLst>
        </pc:spChg>
      </pc:sldChg>
      <pc:sldChg chg="modSp mod">
        <pc:chgData name="Petula Perdikoulias" userId="01e8081c-47c8-4b3a-a809-1906194bce15" providerId="ADAL" clId="{DDC9A589-7F57-4140-BE68-9E4B5EAE9C3D}" dt="2025-05-01T15:12:08.922" v="365" actId="20577"/>
        <pc:sldMkLst>
          <pc:docMk/>
          <pc:sldMk cId="936203685" sldId="269"/>
        </pc:sldMkLst>
        <pc:spChg chg="mod">
          <ac:chgData name="Petula Perdikoulias" userId="01e8081c-47c8-4b3a-a809-1906194bce15" providerId="ADAL" clId="{DDC9A589-7F57-4140-BE68-9E4B5EAE9C3D}" dt="2025-05-01T15:12:08.922" v="365" actId="20577"/>
          <ac:spMkLst>
            <pc:docMk/>
            <pc:sldMk cId="936203685" sldId="269"/>
            <ac:spMk id="6" creationId="{36F95932-92A0-2383-37F5-89C45DB76A4D}"/>
          </ac:spMkLst>
        </pc:spChg>
      </pc:sldChg>
      <pc:sldChg chg="modSp mod modNotesTx">
        <pc:chgData name="Petula Perdikoulias" userId="01e8081c-47c8-4b3a-a809-1906194bce15" providerId="ADAL" clId="{DDC9A589-7F57-4140-BE68-9E4B5EAE9C3D}" dt="2025-05-01T15:12:56.885" v="403" actId="20577"/>
        <pc:sldMkLst>
          <pc:docMk/>
          <pc:sldMk cId="2305577402" sldId="270"/>
        </pc:sldMkLst>
        <pc:spChg chg="mod">
          <ac:chgData name="Petula Perdikoulias" userId="01e8081c-47c8-4b3a-a809-1906194bce15" providerId="ADAL" clId="{DDC9A589-7F57-4140-BE68-9E4B5EAE9C3D}" dt="2025-04-30T20:32:40.946" v="312"/>
          <ac:spMkLst>
            <pc:docMk/>
            <pc:sldMk cId="2305577402" sldId="270"/>
            <ac:spMk id="6" creationId="{36F95932-92A0-2383-37F5-89C45DB76A4D}"/>
          </ac:spMkLst>
        </pc:spChg>
      </pc:sldChg>
      <pc:sldChg chg="modSp add mod">
        <pc:chgData name="Petula Perdikoulias" userId="01e8081c-47c8-4b3a-a809-1906194bce15" providerId="ADAL" clId="{DDC9A589-7F57-4140-BE68-9E4B5EAE9C3D}" dt="2025-04-30T20:33:49.168" v="320" actId="14100"/>
        <pc:sldMkLst>
          <pc:docMk/>
          <pc:sldMk cId="275847096" sldId="271"/>
        </pc:sldMkLst>
        <pc:spChg chg="mod">
          <ac:chgData name="Petula Perdikoulias" userId="01e8081c-47c8-4b3a-a809-1906194bce15" providerId="ADAL" clId="{DDC9A589-7F57-4140-BE68-9E4B5EAE9C3D}" dt="2025-04-30T20:33:49.168" v="320" actId="14100"/>
          <ac:spMkLst>
            <pc:docMk/>
            <pc:sldMk cId="275847096" sldId="271"/>
            <ac:spMk id="5" creationId="{C8D1C382-DA01-BB24-7C38-A6D13AAA7A16}"/>
          </ac:spMkLst>
        </pc:spChg>
        <pc:spChg chg="mod">
          <ac:chgData name="Petula Perdikoulias" userId="01e8081c-47c8-4b3a-a809-1906194bce15" providerId="ADAL" clId="{DDC9A589-7F57-4140-BE68-9E4B5EAE9C3D}" dt="2025-04-30T20:33:26.473" v="318"/>
          <ac:spMkLst>
            <pc:docMk/>
            <pc:sldMk cId="275847096" sldId="271"/>
            <ac:spMk id="6" creationId="{312CC947-3032-C004-3C84-9995F129979B}"/>
          </ac:spMkLst>
        </pc:spChg>
      </pc:sldChg>
      <pc:sldMasterChg chg="addSp delSp modSp mod modSldLayout">
        <pc:chgData name="Petula Perdikoulias" userId="01e8081c-47c8-4b3a-a809-1906194bce15" providerId="ADAL" clId="{DDC9A589-7F57-4140-BE68-9E4B5EAE9C3D}" dt="2025-04-30T20:16:39.892" v="53" actId="20577"/>
        <pc:sldMasterMkLst>
          <pc:docMk/>
          <pc:sldMasterMk cId="1089778267" sldId="2147483648"/>
        </pc:sldMasterMkLst>
        <pc:spChg chg="mod">
          <ac:chgData name="Petula Perdikoulias" userId="01e8081c-47c8-4b3a-a809-1906194bce15" providerId="ADAL" clId="{DDC9A589-7F57-4140-BE68-9E4B5EAE9C3D}" dt="2025-04-30T20:16:17.536" v="50" actId="207"/>
          <ac:spMkLst>
            <pc:docMk/>
            <pc:sldMasterMk cId="1089778267" sldId="2147483648"/>
            <ac:spMk id="2" creationId="{4A77AD77-7655-CA2B-7756-FA30570F5317}"/>
          </ac:spMkLst>
        </pc:spChg>
        <pc:spChg chg="add del mod">
          <ac:chgData name="Petula Perdikoulias" userId="01e8081c-47c8-4b3a-a809-1906194bce15" providerId="ADAL" clId="{DDC9A589-7F57-4140-BE68-9E4B5EAE9C3D}" dt="2025-04-30T20:15:47.811" v="46" actId="207"/>
          <ac:spMkLst>
            <pc:docMk/>
            <pc:sldMasterMk cId="1089778267" sldId="2147483648"/>
            <ac:spMk id="34" creationId="{D9F25249-2D81-A07F-C485-CFE88EB6A090}"/>
          </ac:spMkLst>
        </pc:spChg>
        <pc:spChg chg="mod">
          <ac:chgData name="Petula Perdikoulias" userId="01e8081c-47c8-4b3a-a809-1906194bce15" providerId="ADAL" clId="{DDC9A589-7F57-4140-BE68-9E4B5EAE9C3D}" dt="2025-04-30T20:16:00.615" v="48" actId="207"/>
          <ac:spMkLst>
            <pc:docMk/>
            <pc:sldMasterMk cId="1089778267" sldId="2147483648"/>
            <ac:spMk id="43" creationId="{E75F6126-DFE3-4919-F446-E0F93CEFDEEF}"/>
          </ac:spMkLst>
        </pc:spChg>
        <pc:spChg chg="mod">
          <ac:chgData name="Petula Perdikoulias" userId="01e8081c-47c8-4b3a-a809-1906194bce15" providerId="ADAL" clId="{DDC9A589-7F57-4140-BE68-9E4B5EAE9C3D}" dt="2025-04-30T20:15:56.558" v="47" actId="207"/>
          <ac:spMkLst>
            <pc:docMk/>
            <pc:sldMasterMk cId="1089778267" sldId="2147483648"/>
            <ac:spMk id="46" creationId="{05AFD7F4-C5F5-4F08-19D1-3E5A7C05609B}"/>
          </ac:spMkLst>
        </pc:spChg>
        <pc:spChg chg="mod">
          <ac:chgData name="Petula Perdikoulias" userId="01e8081c-47c8-4b3a-a809-1906194bce15" providerId="ADAL" clId="{DDC9A589-7F57-4140-BE68-9E4B5EAE9C3D}" dt="2025-04-30T20:16:04.937" v="49" actId="207"/>
          <ac:spMkLst>
            <pc:docMk/>
            <pc:sldMasterMk cId="1089778267" sldId="2147483648"/>
            <ac:spMk id="49" creationId="{403221D5-DD5C-DC4B-5574-95F0B376EEB6}"/>
          </ac:spMkLst>
        </pc:spChg>
        <pc:sldLayoutChg chg="modSp mod">
          <pc:chgData name="Petula Perdikoulias" userId="01e8081c-47c8-4b3a-a809-1906194bce15" providerId="ADAL" clId="{DDC9A589-7F57-4140-BE68-9E4B5EAE9C3D}" dt="2025-04-30T20:16:39.892" v="53" actId="20577"/>
          <pc:sldLayoutMkLst>
            <pc:docMk/>
            <pc:sldMasterMk cId="1089778267" sldId="2147483648"/>
            <pc:sldLayoutMk cId="515301998" sldId="2147483649"/>
          </pc:sldLayoutMkLst>
          <pc:spChg chg="mod">
            <ac:chgData name="Petula Perdikoulias" userId="01e8081c-47c8-4b3a-a809-1906194bce15" providerId="ADAL" clId="{DDC9A589-7F57-4140-BE68-9E4B5EAE9C3D}" dt="2025-04-30T20:16:31.689" v="51" actId="207"/>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DDC9A589-7F57-4140-BE68-9E4B5EAE9C3D}" dt="2025-04-30T20:16:39.892" v="53" actId="20577"/>
            <ac:spMkLst>
              <pc:docMk/>
              <pc:sldMasterMk cId="1089778267" sldId="2147483648"/>
              <pc:sldLayoutMk cId="515301998" sldId="2147483649"/>
              <ac:spMk id="3" creationId="{9C559D8B-0FA7-9619-AFF4-A807AACD5761}"/>
            </ac:spMkLst>
          </pc:spChg>
        </pc:sldLayoutChg>
      </pc:sldMasterChg>
      <pc:sldMasterChg chg="modSp mod modSldLayout">
        <pc:chgData name="Petula Perdikoulias" userId="01e8081c-47c8-4b3a-a809-1906194bce15" providerId="ADAL" clId="{DDC9A589-7F57-4140-BE68-9E4B5EAE9C3D}" dt="2025-04-30T20:17:04.759" v="54" actId="207"/>
        <pc:sldMasterMkLst>
          <pc:docMk/>
          <pc:sldMasterMk cId="3355296994" sldId="2147483660"/>
        </pc:sldMasterMkLst>
        <pc:spChg chg="mod">
          <ac:chgData name="Petula Perdikoulias" userId="01e8081c-47c8-4b3a-a809-1906194bce15" providerId="ADAL" clId="{DDC9A589-7F57-4140-BE68-9E4B5EAE9C3D}" dt="2025-04-30T20:17:04.759" v="54" actId="207"/>
          <ac:spMkLst>
            <pc:docMk/>
            <pc:sldMasterMk cId="3355296994" sldId="2147483660"/>
            <ac:spMk id="2" creationId="{5555BE47-8FBA-6242-07A2-7BF89F020286}"/>
          </ac:spMkLst>
        </pc:spChg>
        <pc:spChg chg="mod">
          <ac:chgData name="Petula Perdikoulias" userId="01e8081c-47c8-4b3a-a809-1906194bce15" providerId="ADAL" clId="{DDC9A589-7F57-4140-BE68-9E4B5EAE9C3D}" dt="2025-04-30T20:12:53.601" v="5" actId="207"/>
          <ac:spMkLst>
            <pc:docMk/>
            <pc:sldMasterMk cId="3355296994" sldId="2147483660"/>
            <ac:spMk id="16" creationId="{22034F62-A47F-1ADC-3B30-5EF22469D463}"/>
          </ac:spMkLst>
        </pc:spChg>
        <pc:sldLayoutChg chg="modSp">
          <pc:chgData name="Petula Perdikoulias" userId="01e8081c-47c8-4b3a-a809-1906194bce15" providerId="ADAL" clId="{DDC9A589-7F57-4140-BE68-9E4B5EAE9C3D}" dt="2025-04-30T20:13:08.063" v="6" actId="207"/>
          <pc:sldLayoutMkLst>
            <pc:docMk/>
            <pc:sldMasterMk cId="3355296994" sldId="2147483660"/>
            <pc:sldLayoutMk cId="104249606" sldId="2147483661"/>
          </pc:sldLayoutMkLst>
          <pc:spChg chg="mod">
            <ac:chgData name="Petula Perdikoulias" userId="01e8081c-47c8-4b3a-a809-1906194bce15" providerId="ADAL" clId="{DDC9A589-7F57-4140-BE68-9E4B5EAE9C3D}" dt="2025-04-30T20:13:08.063" v="6" actId="207"/>
            <ac:spMkLst>
              <pc:docMk/>
              <pc:sldMasterMk cId="3355296994" sldId="2147483660"/>
              <pc:sldLayoutMk cId="104249606" sldId="2147483661"/>
              <ac:spMk id="2" creationId="{866C9D71-487E-6B87-BAE0-482262E92B9C}"/>
            </ac:spMkLst>
          </pc:spChg>
        </pc:sldLayoutChg>
      </pc:sldMasterChg>
      <pc:sldMasterChg chg="modSp mod">
        <pc:chgData name="Petula Perdikoulias" userId="01e8081c-47c8-4b3a-a809-1906194bce15" providerId="ADAL" clId="{DDC9A589-7F57-4140-BE68-9E4B5EAE9C3D}" dt="2025-04-30T20:20:12.597" v="115" actId="14100"/>
        <pc:sldMasterMkLst>
          <pc:docMk/>
          <pc:sldMasterMk cId="71029388" sldId="2147483672"/>
        </pc:sldMasterMkLst>
        <pc:spChg chg="mod">
          <ac:chgData name="Petula Perdikoulias" userId="01e8081c-47c8-4b3a-a809-1906194bce15" providerId="ADAL" clId="{DDC9A589-7F57-4140-BE68-9E4B5EAE9C3D}" dt="2025-04-30T20:13:34.742" v="8" actId="207"/>
          <ac:spMkLst>
            <pc:docMk/>
            <pc:sldMasterMk cId="71029388" sldId="2147483672"/>
            <ac:spMk id="8" creationId="{C4C5EA5A-CE7F-A0CC-F5CB-81D5BD3BA409}"/>
          </ac:spMkLst>
        </pc:spChg>
        <pc:spChg chg="mod">
          <ac:chgData name="Petula Perdikoulias" userId="01e8081c-47c8-4b3a-a809-1906194bce15" providerId="ADAL" clId="{DDC9A589-7F57-4140-BE68-9E4B5EAE9C3D}" dt="2025-04-30T20:19:58.641" v="112" actId="207"/>
          <ac:spMkLst>
            <pc:docMk/>
            <pc:sldMasterMk cId="71029388" sldId="2147483672"/>
            <ac:spMk id="9" creationId="{9155D08C-E1EC-371A-72EB-91730D50D305}"/>
          </ac:spMkLst>
        </pc:spChg>
        <pc:spChg chg="mod">
          <ac:chgData name="Petula Perdikoulias" userId="01e8081c-47c8-4b3a-a809-1906194bce15" providerId="ADAL" clId="{DDC9A589-7F57-4140-BE68-9E4B5EAE9C3D}" dt="2025-04-30T20:20:03.079" v="113" actId="207"/>
          <ac:spMkLst>
            <pc:docMk/>
            <pc:sldMasterMk cId="71029388" sldId="2147483672"/>
            <ac:spMk id="11" creationId="{D140A4D5-8F73-31E0-92D4-7617A8447DBB}"/>
          </ac:spMkLst>
        </pc:spChg>
        <pc:grpChg chg="mod">
          <ac:chgData name="Petula Perdikoulias" userId="01e8081c-47c8-4b3a-a809-1906194bce15" providerId="ADAL" clId="{DDC9A589-7F57-4140-BE68-9E4B5EAE9C3D}" dt="2025-04-30T20:14:16.283" v="36" actId="1076"/>
          <ac:grpSpMkLst>
            <pc:docMk/>
            <pc:sldMasterMk cId="71029388" sldId="2147483672"/>
            <ac:grpSpMk id="7" creationId="{7C354C1F-69A5-8872-0774-187AC12EBB32}"/>
          </ac:grpSpMkLst>
        </pc:grpChg>
        <pc:grpChg chg="mod">
          <ac:chgData name="Petula Perdikoulias" userId="01e8081c-47c8-4b3a-a809-1906194bce15" providerId="ADAL" clId="{DDC9A589-7F57-4140-BE68-9E4B5EAE9C3D}" dt="2025-04-30T20:20:12.597" v="115" actId="14100"/>
          <ac:grpSpMkLst>
            <pc:docMk/>
            <pc:sldMasterMk cId="71029388" sldId="2147483672"/>
            <ac:grpSpMk id="10" creationId="{1457C705-2819-9448-426E-18EF72FE298A}"/>
          </ac:grpSpMkLst>
        </pc:grpChg>
      </pc:sldMasterChg>
    </pc:docChg>
  </pc:docChgLst>
  <pc:docChgLst>
    <pc:chgData name="Petula Perdikoulias" userId="01e8081c-47c8-4b3a-a809-1906194bce15" providerId="ADAL" clId="{9D89164E-8F69-4D91-871B-8379C4E45F18}"/>
    <pc:docChg chg="modSld">
      <pc:chgData name="Petula Perdikoulias" userId="01e8081c-47c8-4b3a-a809-1906194bce15" providerId="ADAL" clId="{9D89164E-8F69-4D91-871B-8379C4E45F18}" dt="2025-05-16T14:25:46.637" v="1" actId="14100"/>
      <pc:docMkLst>
        <pc:docMk/>
      </pc:docMkLst>
      <pc:sldChg chg="modSp mod">
        <pc:chgData name="Petula Perdikoulias" userId="01e8081c-47c8-4b3a-a809-1906194bce15" providerId="ADAL" clId="{9D89164E-8F69-4D91-871B-8379C4E45F18}" dt="2025-05-16T14:25:46.637" v="1" actId="14100"/>
        <pc:sldMkLst>
          <pc:docMk/>
          <pc:sldMk cId="2305577402" sldId="270"/>
        </pc:sldMkLst>
        <pc:spChg chg="mod">
          <ac:chgData name="Petula Perdikoulias" userId="01e8081c-47c8-4b3a-a809-1906194bce15" providerId="ADAL" clId="{9D89164E-8F69-4D91-871B-8379C4E45F18}" dt="2025-05-16T14:25:46.637" v="1" actId="14100"/>
          <ac:spMkLst>
            <pc:docMk/>
            <pc:sldMk cId="2305577402" sldId="270"/>
            <ac:spMk id="6" creationId="{36F95932-92A0-2383-37F5-89C45DB76A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A28EB-B53B-4A40-A11F-66E9FA2C764E}" type="datetimeFigureOut">
              <a:rPr lang="en-CA" smtClean="0"/>
              <a:t>2025-05-16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864F6-D4C8-43F9-9B46-E0AD4BE39851}" type="slidenum">
              <a:rPr lang="en-CA" smtClean="0"/>
              <a:t>‹#›</a:t>
            </a:fld>
            <a:endParaRPr lang="en-CA"/>
          </a:p>
        </p:txBody>
      </p:sp>
    </p:spTree>
    <p:extLst>
      <p:ext uri="{BB962C8B-B14F-4D97-AF65-F5344CB8AC3E}">
        <p14:creationId xmlns:p14="http://schemas.microsoft.com/office/powerpoint/2010/main" val="3468946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a:t>
            </a:fld>
            <a:endParaRPr lang="en-CA"/>
          </a:p>
        </p:txBody>
      </p:sp>
    </p:spTree>
    <p:extLst>
      <p:ext uri="{BB962C8B-B14F-4D97-AF65-F5344CB8AC3E}">
        <p14:creationId xmlns:p14="http://schemas.microsoft.com/office/powerpoint/2010/main" val="312410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14</a:t>
            </a:fld>
            <a:endParaRPr lang="en-CA"/>
          </a:p>
        </p:txBody>
      </p:sp>
    </p:spTree>
    <p:extLst>
      <p:ext uri="{BB962C8B-B14F-4D97-AF65-F5344CB8AC3E}">
        <p14:creationId xmlns:p14="http://schemas.microsoft.com/office/powerpoint/2010/main" val="361919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200" kern="100"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Is thought provoking and intellectually demanding. Relates course material to other fields, contemporary issues and student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200" kern="100" dirty="0">
                <a:effectLst/>
                <a:latin typeface="Aptos" panose="020B0004020202020204" pitchFamily="34" charset="0"/>
                <a:ea typeface="Aptos" panose="020B0004020202020204" pitchFamily="34" charset="0"/>
                <a:cs typeface="Times New Roman" panose="02020603050405020304" pitchFamily="18" charset="0"/>
              </a:rPr>
              <a:t> A few paragraphs, maximum 350 words. </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6</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Is enthusiastic about teaching. Is conscientious, organized and well prepared for class.</a:t>
            </a:r>
            <a:r>
              <a:rPr lang="en-CA" sz="1800" i="1"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Is concerned about individual students and their development.</a:t>
            </a:r>
            <a:r>
              <a:rPr lang="en-CA" sz="1800" i="1"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Is readily available to students</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399584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Provides clear expectations, relevant assignments and ample feedback.</a:t>
            </a:r>
            <a:r>
              <a:rPr lang="en-CA" sz="1800" i="1"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Presents material clearly, asks good questions, and adjusts strategies as necessary to facilitate understanding. Engages students and stimulates participation.</a:t>
            </a:r>
            <a:r>
              <a:rPr lang="en-CA" sz="1800" i="1"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Is open-minded, fair and respectful of differences among students.</a:t>
            </a: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8</a:t>
            </a:fld>
            <a:endParaRPr lang="en-CA"/>
          </a:p>
        </p:txBody>
      </p:sp>
    </p:spTree>
    <p:extLst>
      <p:ext uri="{BB962C8B-B14F-4D97-AF65-F5344CB8AC3E}">
        <p14:creationId xmlns:p14="http://schemas.microsoft.com/office/powerpoint/2010/main" val="4054746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Inspires students to excel. Promotes critical reading, thinking and writing. Produces more learning than in other courses. Affects students’ educational and career goals and achievements.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9</a:t>
            </a:fld>
            <a:endParaRPr lang="en-CA"/>
          </a:p>
        </p:txBody>
      </p:sp>
    </p:spTree>
    <p:extLst>
      <p:ext uri="{BB962C8B-B14F-4D97-AF65-F5344CB8AC3E}">
        <p14:creationId xmlns:p14="http://schemas.microsoft.com/office/powerpoint/2010/main" val="3588337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a:t>
            </a:r>
            <a:r>
              <a:rPr lang="en-CA" sz="1800" dirty="0">
                <a:effectLst/>
                <a:latin typeface="Aptos" panose="020B0004020202020204" pitchFamily="34" charset="0"/>
                <a:ea typeface="Aptos" panose="020B0004020202020204" pitchFamily="34" charset="0"/>
                <a:cs typeface="Times New Roman" panose="02020603050405020304" pitchFamily="18" charset="0"/>
              </a:rPr>
              <a:t>Has been a member of CMAC for a minimum of two consecutive years. Has served as a CMAC volunteer by either participating on a committee, writing an article, and/or facilitating a local or national educational session.</a:t>
            </a: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A few paragraphs, maximum 350 words. </a:t>
            </a:r>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10</a:t>
            </a:fld>
            <a:endParaRPr lang="en-CA"/>
          </a:p>
        </p:txBody>
      </p:sp>
    </p:spTree>
    <p:extLst>
      <p:ext uri="{BB962C8B-B14F-4D97-AF65-F5344CB8AC3E}">
        <p14:creationId xmlns:p14="http://schemas.microsoft.com/office/powerpoint/2010/main" val="260673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r>
              <a:rPr lang="en-US" b="0" dirty="0"/>
              <a:t>Please save the letters of support as PDF files with the name of the nominee in the filename. </a:t>
            </a:r>
            <a:endParaRPr lang="en-CA" b="1" dirty="0"/>
          </a:p>
        </p:txBody>
      </p:sp>
      <p:sp>
        <p:nvSpPr>
          <p:cNvPr id="4" name="Slide Number Placeholder 3"/>
          <p:cNvSpPr>
            <a:spLocks noGrp="1"/>
          </p:cNvSpPr>
          <p:nvPr>
            <p:ph type="sldNum" sz="quarter" idx="5"/>
          </p:nvPr>
        </p:nvSpPr>
        <p:spPr/>
        <p:txBody>
          <a:bodyPr/>
          <a:lstStyle/>
          <a:p>
            <a:fld id="{4A4864F6-D4C8-43F9-9B46-E0AD4BE39851}" type="slidenum">
              <a:rPr lang="en-CA" smtClean="0"/>
              <a:t>11</a:t>
            </a:fld>
            <a:endParaRPr lang="en-CA"/>
          </a:p>
        </p:txBody>
      </p:sp>
    </p:spTree>
    <p:extLst>
      <p:ext uri="{BB962C8B-B14F-4D97-AF65-F5344CB8AC3E}">
        <p14:creationId xmlns:p14="http://schemas.microsoft.com/office/powerpoint/2010/main" val="3410607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9BCAF-F72F-FF93-A4E3-27D2175145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BEF791-D271-C66A-F1C6-891ACA5FFA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35C415-82E8-DCE8-3B43-2E61B4859B63}"/>
              </a:ext>
            </a:extLst>
          </p:cNvPr>
          <p:cNvSpPr>
            <a:spLocks noGrp="1"/>
          </p:cNvSpPr>
          <p:nvPr>
            <p:ph type="body" idx="1"/>
          </p:nvPr>
        </p:nvSpPr>
        <p:spPr/>
        <p:txBody>
          <a:bodyPr/>
          <a:lstStyle/>
          <a:p>
            <a:r>
              <a:rPr lang="en-US" b="1" dirty="0"/>
              <a:t>Note: </a:t>
            </a:r>
            <a:r>
              <a:rPr lang="en-US" b="0" dirty="0"/>
              <a:t>Please save the letters of support as PDF files with the name of the nominee in the filename. </a:t>
            </a:r>
            <a:endParaRPr lang="en-CA" b="1" dirty="0"/>
          </a:p>
        </p:txBody>
      </p:sp>
      <p:sp>
        <p:nvSpPr>
          <p:cNvPr id="4" name="Slide Number Placeholder 3">
            <a:extLst>
              <a:ext uri="{FF2B5EF4-FFF2-40B4-BE49-F238E27FC236}">
                <a16:creationId xmlns:a16="http://schemas.microsoft.com/office/drawing/2014/main" id="{61902423-8D0E-E996-C27E-55550F3FFDBE}"/>
              </a:ext>
            </a:extLst>
          </p:cNvPr>
          <p:cNvSpPr>
            <a:spLocks noGrp="1"/>
          </p:cNvSpPr>
          <p:nvPr>
            <p:ph type="sldNum" sz="quarter" idx="5"/>
          </p:nvPr>
        </p:nvSpPr>
        <p:spPr/>
        <p:txBody>
          <a:bodyPr/>
          <a:lstStyle/>
          <a:p>
            <a:fld id="{4A4864F6-D4C8-43F9-9B46-E0AD4BE39851}" type="slidenum">
              <a:rPr lang="en-CA" smtClean="0"/>
              <a:t>12</a:t>
            </a:fld>
            <a:endParaRPr lang="en-CA"/>
          </a:p>
        </p:txBody>
      </p:sp>
    </p:spTree>
    <p:extLst>
      <p:ext uri="{BB962C8B-B14F-4D97-AF65-F5344CB8AC3E}">
        <p14:creationId xmlns:p14="http://schemas.microsoft.com/office/powerpoint/2010/main" val="3389118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13</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6"/>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Applicant Name</a:t>
            </a:r>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F6CA9EFD-6EFB-875F-5948-2BE9740513BD}"/>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8" name="Picture Placeholder 7">
            <a:extLst>
              <a:ext uri="{FF2B5EF4-FFF2-40B4-BE49-F238E27FC236}">
                <a16:creationId xmlns:a16="http://schemas.microsoft.com/office/drawing/2014/main" id="{A8C3B642-05B3-9F41-B66D-DE4341919FEF}"/>
              </a:ext>
            </a:extLst>
          </p:cNvPr>
          <p:cNvSpPr>
            <a:spLocks noGrp="1"/>
          </p:cNvSpPr>
          <p:nvPr>
            <p:ph type="pic" sz="quarter" idx="13"/>
          </p:nvPr>
        </p:nvSpPr>
        <p:spPr>
          <a:xfrm>
            <a:off x="5181600" y="1849309"/>
            <a:ext cx="6172200" cy="4327525"/>
          </a:xfrm>
        </p:spPr>
        <p:txBody>
          <a:bodyPr/>
          <a:lstStyle/>
          <a:p>
            <a:endParaRPr lang="en-CA"/>
          </a:p>
        </p:txBody>
      </p:sp>
      <p:sp>
        <p:nvSpPr>
          <p:cNvPr id="10" name="Picture Placeholder 7">
            <a:extLst>
              <a:ext uri="{FF2B5EF4-FFF2-40B4-BE49-F238E27FC236}">
                <a16:creationId xmlns:a16="http://schemas.microsoft.com/office/drawing/2014/main" id="{E2B977A3-B974-06B9-4C6E-C354409695B1}"/>
              </a:ext>
            </a:extLst>
          </p:cNvPr>
          <p:cNvSpPr>
            <a:spLocks noGrp="1"/>
          </p:cNvSpPr>
          <p:nvPr>
            <p:ph type="pic" sz="quarter" idx="14"/>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6" name="Picture Placeholder 7">
            <a:extLst>
              <a:ext uri="{FF2B5EF4-FFF2-40B4-BE49-F238E27FC236}">
                <a16:creationId xmlns:a16="http://schemas.microsoft.com/office/drawing/2014/main" id="{4F0601BB-E9DE-6721-D8F8-6AC358072C6C}"/>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5" name="Picture Placeholder 7">
            <a:extLst>
              <a:ext uri="{FF2B5EF4-FFF2-40B4-BE49-F238E27FC236}">
                <a16:creationId xmlns:a16="http://schemas.microsoft.com/office/drawing/2014/main" id="{F72CADE3-1F74-563A-F701-8ABEC3F34C35}"/>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2F631BAD-8AAB-C069-33E7-A04E87C641F0}"/>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hasCustomPrompt="1"/>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 Job Title / Club Name</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solidFill>
                  <a:schemeClr val="accent6"/>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10" name="Picture Placeholder 7">
            <a:extLst>
              <a:ext uri="{FF2B5EF4-FFF2-40B4-BE49-F238E27FC236}">
                <a16:creationId xmlns:a16="http://schemas.microsoft.com/office/drawing/2014/main" id="{D91C9401-4785-8C2E-5DAE-526CE10BCF18}"/>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2025-05-16</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06360" y="1098501"/>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6"/>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tx1"/>
            </a:solidFill>
          </p:spPr>
          <p:txBody>
            <a:bodyPr/>
            <a:lstStyle/>
            <a:p>
              <a:endParaRPr lang="en-CA" dirty="0"/>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2025-05-16</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sp>
        <p:nvSpPr>
          <p:cNvPr id="16" name="Freeform 3">
            <a:extLst>
              <a:ext uri="{FF2B5EF4-FFF2-40B4-BE49-F238E27FC236}">
                <a16:creationId xmlns:a16="http://schemas.microsoft.com/office/drawing/2014/main" id="{22034F62-A47F-1ADC-3B30-5EF22469D463}"/>
              </a:ext>
            </a:extLst>
          </p:cNvPr>
          <p:cNvSpPr/>
          <p:nvPr/>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b="100000"/>
            </a:path>
            <a:tileRect t="-100000" r="-100000"/>
          </a:gradFill>
        </p:spPr>
        <p:txBody>
          <a:bodyPr/>
          <a:lstStyle/>
          <a:p>
            <a:endParaRPr lang="en-CA" dirty="0"/>
          </a:p>
        </p:txBody>
      </p:sp>
      <p:grpSp>
        <p:nvGrpSpPr>
          <p:cNvPr id="18" name="Group 5">
            <a:extLst>
              <a:ext uri="{FF2B5EF4-FFF2-40B4-BE49-F238E27FC236}">
                <a16:creationId xmlns:a16="http://schemas.microsoft.com/office/drawing/2014/main" id="{67225F28-C73D-1371-BDF5-CE952F65F077}"/>
              </a:ext>
            </a:extLst>
          </p:cNvPr>
          <p:cNvGrpSpPr/>
          <p:nvPr userDrawn="1"/>
        </p:nvGrpSpPr>
        <p:grpSpPr>
          <a:xfrm>
            <a:off x="-2133844" y="-777649"/>
            <a:ext cx="6646850" cy="6431197"/>
            <a:chOff x="0" y="0"/>
            <a:chExt cx="852913" cy="812800"/>
          </a:xfrm>
        </p:grpSpPr>
        <p:sp>
          <p:nvSpPr>
            <p:cNvPr id="19" name="Freeform 6">
              <a:extLst>
                <a:ext uri="{FF2B5EF4-FFF2-40B4-BE49-F238E27FC236}">
                  <a16:creationId xmlns:a16="http://schemas.microsoft.com/office/drawing/2014/main" id="{9AB4DAFB-BA8A-9449-7534-2F42DA370B7A}"/>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20" name="TextBox 7">
              <a:extLst>
                <a:ext uri="{FF2B5EF4-FFF2-40B4-BE49-F238E27FC236}">
                  <a16:creationId xmlns:a16="http://schemas.microsoft.com/office/drawing/2014/main" id="{1C9ED146-49B4-428A-59C1-9DA5EF45E0C3}"/>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21" name="Group 8">
            <a:extLst>
              <a:ext uri="{FF2B5EF4-FFF2-40B4-BE49-F238E27FC236}">
                <a16:creationId xmlns:a16="http://schemas.microsoft.com/office/drawing/2014/main" id="{50A8E40B-0C3A-B796-E277-04AB426F59CD}"/>
              </a:ext>
            </a:extLst>
          </p:cNvPr>
          <p:cNvGrpSpPr/>
          <p:nvPr userDrawn="1"/>
        </p:nvGrpSpPr>
        <p:grpSpPr>
          <a:xfrm>
            <a:off x="-1947031" y="-573034"/>
            <a:ext cx="5985631" cy="5853528"/>
            <a:chOff x="0" y="0"/>
            <a:chExt cx="6350000" cy="6349975"/>
          </a:xfrm>
        </p:grpSpPr>
        <p:sp>
          <p:nvSpPr>
            <p:cNvPr id="22" name="Freeform 9">
              <a:extLst>
                <a:ext uri="{FF2B5EF4-FFF2-40B4-BE49-F238E27FC236}">
                  <a16:creationId xmlns:a16="http://schemas.microsoft.com/office/drawing/2014/main" id="{BB8E78F4-7FD1-5AC0-EA2B-E1B07AE4EAE5}"/>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pic>
        <p:nvPicPr>
          <p:cNvPr id="7" name="Picture 6" descr="A red and black logo&#10;&#10;Description automatically generated">
            <a:extLst>
              <a:ext uri="{FF2B5EF4-FFF2-40B4-BE49-F238E27FC236}">
                <a16:creationId xmlns:a16="http://schemas.microsoft.com/office/drawing/2014/main" id="{F7C355B8-FB8A-D38A-A0C5-BE7D109E5484}"/>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2025-05-16</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2871816" y="530582"/>
            <a:ext cx="11941770" cy="1004516"/>
            <a:chOff x="0" y="0"/>
            <a:chExt cx="3049338" cy="256504"/>
          </a:xfr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10800000" scaled="1"/>
            <a:tileRect/>
          </a:gradFill>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p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0800000" scaled="1"/>
              <a:tileRect/>
            </a:gradFill>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86827" y="306772"/>
            <a:ext cx="1294573" cy="1228326"/>
            <a:chOff x="0" y="0"/>
            <a:chExt cx="6350000" cy="6349975"/>
          </a:xfrm>
          <a:solidFill>
            <a:schemeClr val="tx1"/>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3" name="Picture 12" descr="A red and black logo&#10;&#10;Description automatically generated">
            <a:extLst>
              <a:ext uri="{FF2B5EF4-FFF2-40B4-BE49-F238E27FC236}">
                <a16:creationId xmlns:a16="http://schemas.microsoft.com/office/drawing/2014/main" id="{E5072BCE-3730-A4B1-4945-420BEFAAE67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lstStyle/>
          <a:p>
            <a:pPr algn="r"/>
            <a:r>
              <a:rPr lang="en-US" dirty="0"/>
              <a:t>Excellence in Teaching</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pPr algn="r"/>
            <a:endParaRPr lang="en-CA" dirty="0"/>
          </a:p>
        </p:txBody>
      </p:sp>
      <p:sp>
        <p:nvSpPr>
          <p:cNvPr id="4" name="TextBox 3">
            <a:extLst>
              <a:ext uri="{FF2B5EF4-FFF2-40B4-BE49-F238E27FC236}">
                <a16:creationId xmlns:a16="http://schemas.microsoft.com/office/drawing/2014/main" id="{2C277579-CD6F-F297-E6C9-34FC6A1767DA}"/>
              </a:ext>
            </a:extLst>
          </p:cNvPr>
          <p:cNvSpPr txBox="1"/>
          <p:nvPr/>
        </p:nvSpPr>
        <p:spPr>
          <a:xfrm>
            <a:off x="5157346" y="5609727"/>
            <a:ext cx="6811134" cy="1077218"/>
          </a:xfrm>
          <a:prstGeom prst="rect">
            <a:avLst/>
          </a:prstGeom>
          <a:noFill/>
        </p:spPr>
        <p:txBody>
          <a:bodyPr wrap="square" rtlCol="0">
            <a:spAutoFit/>
          </a:bodyPr>
          <a:lstStyle/>
          <a:p>
            <a:r>
              <a:rPr lang="en-US" sz="1600" b="0" i="1" dirty="0">
                <a:solidFill>
                  <a:srgbClr val="000000"/>
                </a:solidFill>
                <a:effectLst/>
                <a:latin typeface="Arial" panose="020B0604020202020204" pitchFamily="34" charset="0"/>
                <a:cs typeface="Arial" panose="020B0604020202020204" pitchFamily="34" charset="0"/>
              </a:rPr>
              <a:t>This award recognizes excellence in teaching and </a:t>
            </a:r>
            <a:r>
              <a:rPr lang="en-US" sz="1600" b="0" i="1" dirty="0" err="1">
                <a:solidFill>
                  <a:srgbClr val="000000"/>
                </a:solidFill>
                <a:effectLst/>
                <a:latin typeface="Arial" panose="020B0604020202020204" pitchFamily="34" charset="0"/>
                <a:cs typeface="Arial" panose="020B0604020202020204" pitchFamily="34" charset="0"/>
              </a:rPr>
              <a:t>honours</a:t>
            </a:r>
            <a:r>
              <a:rPr lang="en-US" sz="1600" b="0" i="1" dirty="0">
                <a:solidFill>
                  <a:srgbClr val="000000"/>
                </a:solidFill>
                <a:effectLst/>
                <a:latin typeface="Arial" panose="020B0604020202020204" pitchFamily="34" charset="0"/>
                <a:cs typeface="Arial" panose="020B0604020202020204" pitchFamily="34" charset="0"/>
              </a:rPr>
              <a:t> faculty for their teaching accomplishments. Recipients are presented with an award and a $1,000 honorarium at the Awards Ceremony during the CMAC National Conference.</a:t>
            </a:r>
            <a:endParaRPr lang="en-CA" sz="1800" i="1" kern="100" dirty="0">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87100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15F5-EE78-CFA5-955B-277F49596D46}"/>
              </a:ext>
            </a:extLst>
          </p:cNvPr>
          <p:cNvSpPr>
            <a:spLocks noGrp="1"/>
          </p:cNvSpPr>
          <p:nvPr>
            <p:ph type="title"/>
          </p:nvPr>
        </p:nvSpPr>
        <p:spPr>
          <a:xfrm>
            <a:off x="3581400" y="287301"/>
            <a:ext cx="7772400" cy="1325563"/>
          </a:xfrm>
        </p:spPr>
        <p:txBody>
          <a:bodyPr/>
          <a:lstStyle/>
          <a:p>
            <a:pPr algn="l"/>
            <a:r>
              <a:rPr lang="en-CA" b="1" i="1" dirty="0"/>
              <a:t>Contributes to CMAC</a:t>
            </a:r>
          </a:p>
        </p:txBody>
      </p:sp>
      <p:sp>
        <p:nvSpPr>
          <p:cNvPr id="3" name="Content Placeholder 2">
            <a:extLst>
              <a:ext uri="{FF2B5EF4-FFF2-40B4-BE49-F238E27FC236}">
                <a16:creationId xmlns:a16="http://schemas.microsoft.com/office/drawing/2014/main" id="{BCB8C6D2-64B9-71C9-DD33-E3719A582203}"/>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75B12D13-FF3D-9D52-18E4-4A650CFA1C0C}"/>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3214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Autofit/>
          </a:bodyPr>
          <a:lstStyle/>
          <a:p>
            <a:pPr>
              <a:buFont typeface="Courier New" panose="02070309020205020404" pitchFamily="49" charset="0"/>
              <a:buChar char="o"/>
            </a:pPr>
            <a:r>
              <a:rPr lang="en-CA" dirty="0"/>
              <a:t> </a:t>
            </a:r>
            <a:r>
              <a:rPr lang="en-US" dirty="0"/>
              <a:t>A personal statement prepared by the nominee (maximum of one page). The statement should describe teaching styles methods and objectives, and if appropriate, examples of the integration of teaching with research and scholarship.</a:t>
            </a:r>
          </a:p>
        </p:txBody>
      </p:sp>
      <p:sp>
        <p:nvSpPr>
          <p:cNvPr id="7" name="Picture Placeholder 6">
            <a:extLst>
              <a:ext uri="{FF2B5EF4-FFF2-40B4-BE49-F238E27FC236}">
                <a16:creationId xmlns:a16="http://schemas.microsoft.com/office/drawing/2014/main" id="{8D4A4FCD-290F-F2A7-5148-F9188B94B218}"/>
              </a:ext>
            </a:extLst>
          </p:cNvPr>
          <p:cNvSpPr>
            <a:spLocks noGrp="1"/>
          </p:cNvSpPr>
          <p:nvPr>
            <p:ph type="pic" sz="quarter" idx="13"/>
          </p:nvPr>
        </p:nvSpPr>
        <p:spPr/>
        <p:txBody>
          <a:bodyPr/>
          <a:lstStyle/>
          <a:p>
            <a:endParaRPr lang="en-CA"/>
          </a:p>
        </p:txBody>
      </p:sp>
    </p:spTree>
    <p:extLst>
      <p:ext uri="{BB962C8B-B14F-4D97-AF65-F5344CB8AC3E}">
        <p14:creationId xmlns:p14="http://schemas.microsoft.com/office/powerpoint/2010/main" val="93620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2AC89-2274-1559-C04D-DB95FE61704F}"/>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8D1C382-DA01-BB24-7C38-A6D13AAA7A16}"/>
              </a:ext>
            </a:extLst>
          </p:cNvPr>
          <p:cNvSpPr>
            <a:spLocks noGrp="1"/>
          </p:cNvSpPr>
          <p:nvPr>
            <p:ph type="title"/>
          </p:nvPr>
        </p:nvSpPr>
        <p:spPr>
          <a:xfrm>
            <a:off x="5181599" y="365125"/>
            <a:ext cx="6676417" cy="1325563"/>
          </a:xfrm>
        </p:spPr>
        <p:txBody>
          <a:bodyPr/>
          <a:lstStyle/>
          <a:p>
            <a:r>
              <a:rPr lang="en-US" dirty="0"/>
              <a:t>Additional materials </a:t>
            </a:r>
            <a:r>
              <a:rPr lang="en-US" sz="2000" i="1" dirty="0"/>
              <a:t>cont’d</a:t>
            </a:r>
            <a:endParaRPr lang="en-CA" dirty="0"/>
          </a:p>
        </p:txBody>
      </p:sp>
      <p:sp>
        <p:nvSpPr>
          <p:cNvPr id="6" name="Content Placeholder 5">
            <a:extLst>
              <a:ext uri="{FF2B5EF4-FFF2-40B4-BE49-F238E27FC236}">
                <a16:creationId xmlns:a16="http://schemas.microsoft.com/office/drawing/2014/main" id="{312CC947-3032-C004-3C84-9995F129979B}"/>
              </a:ext>
            </a:extLst>
          </p:cNvPr>
          <p:cNvSpPr>
            <a:spLocks noGrp="1"/>
          </p:cNvSpPr>
          <p:nvPr>
            <p:ph idx="1"/>
          </p:nvPr>
        </p:nvSpPr>
        <p:spPr/>
        <p:txBody>
          <a:bodyPr>
            <a:noAutofit/>
          </a:bodyPr>
          <a:lstStyle/>
          <a:p>
            <a:pPr>
              <a:buFont typeface="Courier New" panose="02070309020205020404" pitchFamily="49" charset="0"/>
              <a:buChar char="o"/>
            </a:pPr>
            <a:r>
              <a:rPr lang="en-CA" dirty="0"/>
              <a:t> </a:t>
            </a:r>
            <a:r>
              <a:rPr lang="en-US" dirty="0"/>
              <a:t>A minimum of three letters of support. At least one letter should be from a student and one from another faculty or administrator. The letters should be a maximum of two pages each and provide specific examples of the contributions of the nominee, keeping in mind the criteria outlined above, and describe the relationship between the letter writer and the nominee.</a:t>
            </a:r>
          </a:p>
          <a:p>
            <a:pPr>
              <a:buFont typeface="Courier New" panose="02070309020205020404" pitchFamily="49" charset="0"/>
              <a:buChar char="o"/>
            </a:pPr>
            <a:endParaRPr lang="en-US" dirty="0"/>
          </a:p>
        </p:txBody>
      </p:sp>
      <p:sp>
        <p:nvSpPr>
          <p:cNvPr id="7" name="Picture Placeholder 6">
            <a:extLst>
              <a:ext uri="{FF2B5EF4-FFF2-40B4-BE49-F238E27FC236}">
                <a16:creationId xmlns:a16="http://schemas.microsoft.com/office/drawing/2014/main" id="{4E0937A6-0C8B-C87D-1B30-6B4DCCFF01B2}"/>
              </a:ext>
            </a:extLst>
          </p:cNvPr>
          <p:cNvSpPr>
            <a:spLocks noGrp="1"/>
          </p:cNvSpPr>
          <p:nvPr>
            <p:ph type="pic" sz="quarter" idx="13"/>
          </p:nvPr>
        </p:nvSpPr>
        <p:spPr/>
        <p:txBody>
          <a:bodyPr/>
          <a:lstStyle/>
          <a:p>
            <a:endParaRPr lang="en-CA"/>
          </a:p>
        </p:txBody>
      </p:sp>
    </p:spTree>
    <p:extLst>
      <p:ext uri="{BB962C8B-B14F-4D97-AF65-F5344CB8AC3E}">
        <p14:creationId xmlns:p14="http://schemas.microsoft.com/office/powerpoint/2010/main" val="27584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a:xfrm>
            <a:off x="5181600" y="365125"/>
            <a:ext cx="6560634" cy="1325563"/>
          </a:xfrm>
        </p:spPr>
        <p:txBody>
          <a:bodyPr/>
          <a:lstStyle/>
          <a:p>
            <a:r>
              <a:rPr lang="en-US" dirty="0"/>
              <a:t>Additional materials </a:t>
            </a:r>
            <a:r>
              <a:rPr lang="en-US" sz="2000" i="1" dirty="0"/>
              <a:t>cont’d</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a:xfrm>
            <a:off x="5211096" y="1847850"/>
            <a:ext cx="6335636" cy="4351338"/>
          </a:xfrm>
        </p:spPr>
        <p:txBody>
          <a:bodyPr>
            <a:normAutofit/>
          </a:bodyPr>
          <a:lstStyle/>
          <a:p>
            <a:pPr>
              <a:buFont typeface="Courier New" panose="02070309020205020404" pitchFamily="49" charset="0"/>
              <a:buChar char="o"/>
            </a:pPr>
            <a:r>
              <a:rPr lang="en-CA" dirty="0"/>
              <a:t> </a:t>
            </a:r>
            <a:r>
              <a:rPr lang="en-US" dirty="0"/>
              <a:t>A summary of course evaluations from the past three years of the nominee’s teaching.</a:t>
            </a:r>
          </a:p>
          <a:p>
            <a:pPr>
              <a:buFont typeface="Courier New" panose="02070309020205020404" pitchFamily="49" charset="0"/>
              <a:buChar char="o"/>
            </a:pPr>
            <a:endParaRPr lang="en-CA" dirty="0"/>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 MB or 300 DPI) jpg format.</a:t>
            </a:r>
          </a:p>
        </p:txBody>
      </p:sp>
      <p:sp>
        <p:nvSpPr>
          <p:cNvPr id="7" name="Picture Placeholder 6">
            <a:extLst>
              <a:ext uri="{FF2B5EF4-FFF2-40B4-BE49-F238E27FC236}">
                <a16:creationId xmlns:a16="http://schemas.microsoft.com/office/drawing/2014/main" id="{8D4A4FCD-290F-F2A7-5148-F9188B94B218}"/>
              </a:ext>
            </a:extLst>
          </p:cNvPr>
          <p:cNvSpPr>
            <a:spLocks noGrp="1"/>
          </p:cNvSpPr>
          <p:nvPr>
            <p:ph type="pic" sz="quarter" idx="13"/>
          </p:nvPr>
        </p:nvSpPr>
        <p:spPr/>
        <p:txBody>
          <a:bodyPr/>
          <a:lstStyle/>
          <a:p>
            <a:endParaRPr lang="en-CA"/>
          </a:p>
        </p:txBody>
      </p:sp>
    </p:spTree>
    <p:extLst>
      <p:ext uri="{BB962C8B-B14F-4D97-AF65-F5344CB8AC3E}">
        <p14:creationId xmlns:p14="http://schemas.microsoft.com/office/powerpoint/2010/main" val="230557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a:xfrm>
            <a:off x="5423892" y="1825625"/>
            <a:ext cx="5929907" cy="4351338"/>
          </a:xfrm>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6"/>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6"/>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3AB7907-7962-355C-65A6-17DD2ACC90DD}"/>
              </a:ext>
            </a:extLst>
          </p:cNvPr>
          <p:cNvSpPr>
            <a:spLocks noGrp="1"/>
          </p:cNvSpPr>
          <p:nvPr>
            <p:ph type="pic" idx="1"/>
          </p:nvPr>
        </p:nvSpPr>
        <p:spPr/>
        <p:txBody>
          <a:bodyPr/>
          <a:lstStyle/>
          <a:p>
            <a:endParaRPr lang="en-CA" dirty="0"/>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lnSpcReduction="10000"/>
          </a:bodyPr>
          <a:lstStyle/>
          <a:p>
            <a:r>
              <a:rPr lang="en-US" b="1" dirty="0"/>
              <a:t>Name: </a:t>
            </a:r>
          </a:p>
          <a:p>
            <a:endParaRPr lang="en-US" b="1" dirty="0"/>
          </a:p>
          <a:p>
            <a:r>
              <a:rPr lang="en-US" b="1" dirty="0"/>
              <a:t>Job Title: </a:t>
            </a:r>
          </a:p>
          <a:p>
            <a:endParaRPr lang="en-US" b="1" dirty="0"/>
          </a:p>
          <a:p>
            <a:r>
              <a:rPr lang="en-US" b="1" dirty="0"/>
              <a:t>Post-secondary Institution: </a:t>
            </a:r>
          </a:p>
          <a:p>
            <a:endParaRPr lang="en-US" b="1" dirty="0"/>
          </a:p>
          <a:p>
            <a:r>
              <a:rPr lang="en-US" b="1" dirty="0"/>
              <a:t>Phone:</a:t>
            </a:r>
          </a:p>
          <a:p>
            <a:r>
              <a:rPr lang="en-US" b="1" dirty="0"/>
              <a:t>Email:</a:t>
            </a:r>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0AF8E0-D961-F283-4519-43287C96FA77}"/>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BA09ABE0-FAE8-7A73-04DA-A89C63EA35DA}"/>
              </a:ext>
            </a:extLst>
          </p:cNvPr>
          <p:cNvSpPr>
            <a:spLocks noGrp="1"/>
          </p:cNvSpPr>
          <p:nvPr>
            <p:ph idx="1"/>
          </p:nvPr>
        </p:nvSpPr>
        <p:spPr>
          <a:xfrm>
            <a:off x="3094074" y="1825625"/>
            <a:ext cx="8259726" cy="4351338"/>
          </a:xfrm>
        </p:spPr>
        <p:txBody>
          <a:bodyPr>
            <a:normAutofit/>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807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1229950378"/>
              </p:ext>
            </p:extLst>
          </p:nvPr>
        </p:nvGraphicFramePr>
        <p:xfrm>
          <a:off x="3019648" y="2002594"/>
          <a:ext cx="8334152" cy="3494471"/>
        </p:xfrm>
        <a:graphic>
          <a:graphicData uri="http://schemas.openxmlformats.org/drawingml/2006/table">
            <a:tbl>
              <a:tblPr firstRow="1" bandRow="1">
                <a:tableStyleId>{912C8C85-51F0-491E-9774-3900AFEF0FD7}</a:tableStyleId>
              </a:tblPr>
              <a:tblGrid>
                <a:gridCol w="956930">
                  <a:extLst>
                    <a:ext uri="{9D8B030D-6E8A-4147-A177-3AD203B41FA5}">
                      <a16:colId xmlns:a16="http://schemas.microsoft.com/office/drawing/2014/main" val="93885960"/>
                    </a:ext>
                  </a:extLst>
                </a:gridCol>
                <a:gridCol w="866213">
                  <a:extLst>
                    <a:ext uri="{9D8B030D-6E8A-4147-A177-3AD203B41FA5}">
                      <a16:colId xmlns:a16="http://schemas.microsoft.com/office/drawing/2014/main" val="3606423011"/>
                    </a:ext>
                  </a:extLst>
                </a:gridCol>
                <a:gridCol w="6511009">
                  <a:extLst>
                    <a:ext uri="{9D8B030D-6E8A-4147-A177-3AD203B41FA5}">
                      <a16:colId xmlns:a16="http://schemas.microsoft.com/office/drawing/2014/main" val="802928512"/>
                    </a:ext>
                  </a:extLst>
                </a:gridCol>
              </a:tblGrid>
              <a:tr h="752487">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1237010">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is a full-time or part-time faculty of a  </a:t>
                      </a:r>
                    </a:p>
                    <a:p>
                      <a:r>
                        <a:rPr lang="en-CA" sz="1800" kern="1200" dirty="0">
                          <a:solidFill>
                            <a:schemeClr val="tx1"/>
                          </a:solidFill>
                          <a:effectLst/>
                          <a:latin typeface="+mn-lt"/>
                          <a:ea typeface="+mn-ea"/>
                          <a:cs typeface="+mn-cs"/>
                        </a:rPr>
                        <a:t>post secondary institution who has taught at least four semesters of a Hospitality/Tourism, Golf Management, Culinary Management and/or Club Management program.</a:t>
                      </a:r>
                    </a:p>
                  </a:txBody>
                  <a:tcPr anchor="ctr"/>
                </a:tc>
                <a:extLst>
                  <a:ext uri="{0D108BD9-81ED-4DB2-BD59-A6C34878D82A}">
                    <a16:rowId xmlns:a16="http://schemas.microsoft.com/office/drawing/2014/main" val="850508126"/>
                  </a:ext>
                </a:extLst>
              </a:tr>
              <a:tr h="752487">
                <a:tc>
                  <a:txBody>
                    <a:bodyPr/>
                    <a:lstStyle/>
                    <a:p>
                      <a:endParaRPr lang="en-CA" dirty="0"/>
                    </a:p>
                  </a:txBody>
                  <a:tcPr anchor="ctr"/>
                </a:tc>
                <a:tc>
                  <a:txBody>
                    <a:bodyPr/>
                    <a:lstStyle/>
                    <a:p>
                      <a:endParaRPr lang="en-CA"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tx1"/>
                          </a:solidFill>
                          <a:effectLst/>
                          <a:latin typeface="+mn-lt"/>
                          <a:ea typeface="+mn-ea"/>
                          <a:cs typeface="+mn-cs"/>
                        </a:rPr>
                        <a:t>Institution(s):________________________________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endParaRPr>
                    </a:p>
                  </a:txBody>
                  <a:tcPr anchor="ctr"/>
                </a:tc>
                <a:extLst>
                  <a:ext uri="{0D108BD9-81ED-4DB2-BD59-A6C34878D82A}">
                    <a16:rowId xmlns:a16="http://schemas.microsoft.com/office/drawing/2014/main" val="479393544"/>
                  </a:ext>
                </a:extLst>
              </a:tr>
              <a:tr h="752487">
                <a:tc>
                  <a:txBody>
                    <a:bodyPr/>
                    <a:lstStyle/>
                    <a:p>
                      <a:endParaRPr lang="en-CA" dirty="0"/>
                    </a:p>
                  </a:txBody>
                  <a:tcPr anchor="ctr"/>
                </a:tc>
                <a:tc>
                  <a:txBody>
                    <a:bodyPr/>
                    <a:lstStyle/>
                    <a:p>
                      <a:endParaRPr lang="en-CA"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tx1"/>
                          </a:solidFill>
                          <a:effectLst/>
                          <a:latin typeface="+mn-lt"/>
                          <a:ea typeface="+mn-ea"/>
                          <a:cs typeface="+mn-cs"/>
                        </a:rPr>
                        <a:t>Program(s):__________________________________</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800" kern="1200" dirty="0">
                        <a:solidFill>
                          <a:schemeClr val="dk1"/>
                        </a:solidFill>
                        <a:effectLst/>
                      </a:endParaRPr>
                    </a:p>
                  </a:txBody>
                  <a:tcPr anchor="ctr"/>
                </a:tc>
                <a:extLst>
                  <a:ext uri="{0D108BD9-81ED-4DB2-BD59-A6C34878D82A}">
                    <a16:rowId xmlns:a16="http://schemas.microsoft.com/office/drawing/2014/main" val="2006121289"/>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384289" y="5672557"/>
            <a:ext cx="5227982" cy="1077218"/>
          </a:xfrm>
          <a:prstGeom prst="rect">
            <a:avLst/>
          </a:prstGeom>
          <a:solidFill>
            <a:schemeClr val="tx1"/>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312979-D0CC-23C0-EF2E-46C5D14E5211}"/>
              </a:ext>
            </a:extLst>
          </p:cNvPr>
          <p:cNvSpPr>
            <a:spLocks noGrp="1"/>
          </p:cNvSpPr>
          <p:nvPr>
            <p:ph type="ctrTitle"/>
          </p:nvPr>
        </p:nvSpPr>
        <p:spPr>
          <a:xfrm>
            <a:off x="4815191" y="416685"/>
            <a:ext cx="7023371" cy="1789802"/>
          </a:xfrm>
        </p:spPr>
        <p:txBody>
          <a:bodyPr>
            <a:noAutofit/>
          </a:bodyPr>
          <a:lstStyle/>
          <a:p>
            <a:pPr algn="r"/>
            <a:r>
              <a:rPr lang="en-US" sz="4800" dirty="0"/>
              <a:t>An accomplished teaching professional</a:t>
            </a:r>
            <a:endParaRPr lang="en-CA" sz="4800" dirty="0"/>
          </a:p>
        </p:txBody>
      </p:sp>
      <p:sp>
        <p:nvSpPr>
          <p:cNvPr id="6" name="Subtitle 5">
            <a:extLst>
              <a:ext uri="{FF2B5EF4-FFF2-40B4-BE49-F238E27FC236}">
                <a16:creationId xmlns:a16="http://schemas.microsoft.com/office/drawing/2014/main" id="{172EEF3A-9A3D-BEAA-F754-AC95DDE26BCB}"/>
              </a:ext>
            </a:extLst>
          </p:cNvPr>
          <p:cNvSpPr>
            <a:spLocks noGrp="1"/>
          </p:cNvSpPr>
          <p:nvPr>
            <p:ph type="subTitle" idx="1"/>
          </p:nvPr>
        </p:nvSpPr>
        <p:spPr>
          <a:xfrm>
            <a:off x="5260256" y="2687978"/>
            <a:ext cx="6308890" cy="3454744"/>
          </a:xfrm>
        </p:spPr>
        <p:txBody>
          <a:bodyPr>
            <a:normAutofit fontScale="92500"/>
          </a:bodyPr>
          <a:lstStyle/>
          <a:p>
            <a:pPr algn="l"/>
            <a:r>
              <a:rPr lang="en-US" b="1" dirty="0"/>
              <a:t>Describe how the nominee displays the following qualities:</a:t>
            </a:r>
          </a:p>
          <a:p>
            <a:pPr marL="342900" indent="-342900" algn="l">
              <a:buFont typeface="Wingdings" panose="05000000000000000000" pitchFamily="2" charset="2"/>
              <a:buChar char="ü"/>
            </a:pPr>
            <a:r>
              <a:rPr lang="en-US" b="1" i="1" dirty="0">
                <a:solidFill>
                  <a:schemeClr val="accent6"/>
                </a:solidFill>
              </a:rPr>
              <a:t>Intellectually demanding</a:t>
            </a:r>
          </a:p>
          <a:p>
            <a:pPr marL="342900" indent="-342900" algn="l">
              <a:buFont typeface="Wingdings" panose="05000000000000000000" pitchFamily="2" charset="2"/>
              <a:buChar char="ü"/>
            </a:pPr>
            <a:r>
              <a:rPr lang="en-US" b="1" i="1" dirty="0">
                <a:solidFill>
                  <a:schemeClr val="accent6"/>
                </a:solidFill>
              </a:rPr>
              <a:t>Deeply committed to teaching the students</a:t>
            </a:r>
          </a:p>
          <a:p>
            <a:pPr marL="342900" indent="-342900" algn="l">
              <a:buFont typeface="Wingdings" panose="05000000000000000000" pitchFamily="2" charset="2"/>
              <a:buChar char="ü"/>
            </a:pPr>
            <a:r>
              <a:rPr lang="en-US" b="1" i="1" dirty="0">
                <a:solidFill>
                  <a:schemeClr val="accent6"/>
                </a:solidFill>
              </a:rPr>
              <a:t>Communicates with students and effectively relays course content</a:t>
            </a:r>
          </a:p>
          <a:p>
            <a:pPr marL="342900" indent="-342900" algn="l">
              <a:buFont typeface="Wingdings" panose="05000000000000000000" pitchFamily="2" charset="2"/>
              <a:buChar char="ü"/>
            </a:pPr>
            <a:r>
              <a:rPr lang="en-US" b="1" i="1" dirty="0">
                <a:solidFill>
                  <a:schemeClr val="accent6"/>
                </a:solidFill>
              </a:rPr>
              <a:t>Has positive and lasting impact on students</a:t>
            </a:r>
            <a:r>
              <a:rPr lang="en-CA" b="1" i="1" dirty="0">
                <a:solidFill>
                  <a:schemeClr val="accent6"/>
                </a:solidFill>
              </a:rPr>
              <a:t> </a:t>
            </a:r>
          </a:p>
          <a:p>
            <a:pPr marL="342900" indent="-342900" algn="l">
              <a:buFont typeface="Wingdings" panose="05000000000000000000" pitchFamily="2" charset="2"/>
              <a:buChar char="ü"/>
            </a:pPr>
            <a:r>
              <a:rPr lang="en-CA" b="1" i="1" dirty="0">
                <a:solidFill>
                  <a:schemeClr val="accent6"/>
                </a:solidFill>
              </a:rPr>
              <a:t>Contributes to CMAC</a:t>
            </a:r>
          </a:p>
        </p:txBody>
      </p:sp>
      <p:sp>
        <p:nvSpPr>
          <p:cNvPr id="7" name="Picture Placeholder 6">
            <a:extLst>
              <a:ext uri="{FF2B5EF4-FFF2-40B4-BE49-F238E27FC236}">
                <a16:creationId xmlns:a16="http://schemas.microsoft.com/office/drawing/2014/main" id="{1FA35B17-27D6-FEA8-D2F1-576499D1963D}"/>
              </a:ext>
            </a:extLst>
          </p:cNvPr>
          <p:cNvSpPr>
            <a:spLocks noGrp="1"/>
          </p:cNvSpPr>
          <p:nvPr>
            <p:ph type="pic" sz="quarter" idx="13"/>
          </p:nvPr>
        </p:nvSpPr>
        <p:spPr/>
        <p:txBody>
          <a:bodyPr/>
          <a:lstStyle/>
          <a:p>
            <a:endParaRPr lang="en-CA" dirty="0"/>
          </a:p>
        </p:txBody>
      </p:sp>
    </p:spTree>
    <p:extLst>
      <p:ext uri="{BB962C8B-B14F-4D97-AF65-F5344CB8AC3E}">
        <p14:creationId xmlns:p14="http://schemas.microsoft.com/office/powerpoint/2010/main" val="254351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a:xfrm>
            <a:off x="3581400" y="306757"/>
            <a:ext cx="7772400" cy="1325563"/>
          </a:xfrm>
        </p:spPr>
        <p:txBody>
          <a:bodyPr/>
          <a:lstStyle/>
          <a:p>
            <a:r>
              <a:rPr lang="en-US" b="1" i="1" dirty="0"/>
              <a:t>Intellectually demanding</a:t>
            </a:r>
            <a:endParaRPr lang="en-CA" dirty="0"/>
          </a:p>
        </p:txBody>
      </p:sp>
      <p:sp>
        <p:nvSpPr>
          <p:cNvPr id="3" name="Content Placeholder 2">
            <a:extLst>
              <a:ext uri="{FF2B5EF4-FFF2-40B4-BE49-F238E27FC236}">
                <a16:creationId xmlns:a16="http://schemas.microsoft.com/office/drawing/2014/main" id="{B3D3F9A4-2265-011E-CEF9-0C40EDA3EF2D}"/>
              </a:ext>
            </a:extLst>
          </p:cNvPr>
          <p:cNvSpPr>
            <a:spLocks noGrp="1"/>
          </p:cNvSpPr>
          <p:nvPr>
            <p:ph sz="half" idx="1"/>
          </p:nvPr>
        </p:nvSpPr>
        <p:spPr/>
        <p:txBody>
          <a:bodyPr/>
          <a:lstStyle/>
          <a:p>
            <a:endParaRPr lang="en-CA" dirty="0"/>
          </a:p>
        </p:txBody>
      </p:sp>
      <p:sp>
        <p:nvSpPr>
          <p:cNvPr id="4" name="Content Placeholder 3">
            <a:extLst>
              <a:ext uri="{FF2B5EF4-FFF2-40B4-BE49-F238E27FC236}">
                <a16:creationId xmlns:a16="http://schemas.microsoft.com/office/drawing/2014/main" id="{C402874B-79B5-B391-2EE9-E27DA6EAAD33}"/>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9881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9D74-5E7F-DA7B-E0CC-F8699E3B6DBC}"/>
              </a:ext>
            </a:extLst>
          </p:cNvPr>
          <p:cNvSpPr>
            <a:spLocks noGrp="1"/>
          </p:cNvSpPr>
          <p:nvPr>
            <p:ph type="title"/>
          </p:nvPr>
        </p:nvSpPr>
        <p:spPr>
          <a:xfrm>
            <a:off x="3581399" y="297029"/>
            <a:ext cx="8451715" cy="1325563"/>
          </a:xfrm>
        </p:spPr>
        <p:txBody>
          <a:bodyPr>
            <a:normAutofit/>
          </a:bodyPr>
          <a:lstStyle/>
          <a:p>
            <a:r>
              <a:rPr lang="en-US" b="1" i="1" dirty="0"/>
              <a:t>Deeply committed to teaching the students</a:t>
            </a:r>
            <a:endParaRPr lang="en-CA" dirty="0"/>
          </a:p>
        </p:txBody>
      </p:sp>
      <p:sp>
        <p:nvSpPr>
          <p:cNvPr id="3" name="Content Placeholder 2">
            <a:extLst>
              <a:ext uri="{FF2B5EF4-FFF2-40B4-BE49-F238E27FC236}">
                <a16:creationId xmlns:a16="http://schemas.microsoft.com/office/drawing/2014/main" id="{369C221E-C262-1444-2F8F-5528E53F283C}"/>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B7C956D9-44F3-7BF5-3A9E-7258FA352D12}"/>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203088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223D-FEA0-4295-7633-F61ECEE04441}"/>
              </a:ext>
            </a:extLst>
          </p:cNvPr>
          <p:cNvSpPr>
            <a:spLocks noGrp="1"/>
          </p:cNvSpPr>
          <p:nvPr>
            <p:ph type="title"/>
          </p:nvPr>
        </p:nvSpPr>
        <p:spPr>
          <a:xfrm>
            <a:off x="3581400" y="267845"/>
            <a:ext cx="8610600" cy="1325563"/>
          </a:xfrm>
        </p:spPr>
        <p:txBody>
          <a:bodyPr>
            <a:normAutofit fontScale="90000"/>
          </a:bodyPr>
          <a:lstStyle/>
          <a:p>
            <a:pPr algn="l"/>
            <a:r>
              <a:rPr lang="en-US" b="1" i="1" dirty="0"/>
              <a:t>Communicates with students and effectively relays course content</a:t>
            </a:r>
          </a:p>
        </p:txBody>
      </p:sp>
      <p:sp>
        <p:nvSpPr>
          <p:cNvPr id="3" name="Content Placeholder 2">
            <a:extLst>
              <a:ext uri="{FF2B5EF4-FFF2-40B4-BE49-F238E27FC236}">
                <a16:creationId xmlns:a16="http://schemas.microsoft.com/office/drawing/2014/main" id="{468A4188-B468-BE1D-6E49-81F86E52357F}"/>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15C727E9-0D64-A33B-0070-4A558D3F7117}"/>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03278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8E5E-6012-CC9F-FF42-5A1C38AB22D3}"/>
              </a:ext>
            </a:extLst>
          </p:cNvPr>
          <p:cNvSpPr>
            <a:spLocks noGrp="1"/>
          </p:cNvSpPr>
          <p:nvPr>
            <p:ph type="title"/>
          </p:nvPr>
        </p:nvSpPr>
        <p:spPr>
          <a:xfrm>
            <a:off x="3581400" y="248389"/>
            <a:ext cx="8432260" cy="1325563"/>
          </a:xfrm>
        </p:spPr>
        <p:txBody>
          <a:bodyPr/>
          <a:lstStyle/>
          <a:p>
            <a:pPr algn="l"/>
            <a:r>
              <a:rPr lang="en-US" b="1" i="1" dirty="0"/>
              <a:t>Has positive and lasting impact on students</a:t>
            </a:r>
            <a:r>
              <a:rPr lang="en-CA" b="1" i="1" dirty="0"/>
              <a:t> </a:t>
            </a:r>
          </a:p>
        </p:txBody>
      </p:sp>
      <p:sp>
        <p:nvSpPr>
          <p:cNvPr id="3" name="Content Placeholder 2">
            <a:extLst>
              <a:ext uri="{FF2B5EF4-FFF2-40B4-BE49-F238E27FC236}">
                <a16:creationId xmlns:a16="http://schemas.microsoft.com/office/drawing/2014/main" id="{C577546C-F0E7-063A-2D48-F0B225067216}"/>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3105A7A-DF50-90E0-2545-352B804D4982}"/>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2873203652"/>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7aaafe3d4c9f8f17322e8f1a56ced17">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981e156970d0455f3f2777c4dc93808e"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F27AE07-5672-4128-A440-25B43B012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1245</TotalTime>
  <Words>701</Words>
  <Application>Microsoft Office PowerPoint</Application>
  <PresentationFormat>Widescreen</PresentationFormat>
  <Paragraphs>77</Paragraphs>
  <Slides>14</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Aptos</vt:lpstr>
      <vt:lpstr>Arial</vt:lpstr>
      <vt:lpstr>Courier New</vt:lpstr>
      <vt:lpstr>Wingdings</vt:lpstr>
      <vt:lpstr>Office Theme</vt:lpstr>
      <vt:lpstr>Custom Design</vt:lpstr>
      <vt:lpstr>1_Custom Design</vt:lpstr>
      <vt:lpstr>Excellence in Teaching</vt:lpstr>
      <vt:lpstr>Nominee Information</vt:lpstr>
      <vt:lpstr>Nominator Information</vt:lpstr>
      <vt:lpstr>Basic Criteria</vt:lpstr>
      <vt:lpstr>An accomplished teaching professional</vt:lpstr>
      <vt:lpstr>Intellectually demanding</vt:lpstr>
      <vt:lpstr>Deeply committed to teaching the students</vt:lpstr>
      <vt:lpstr>Communicates with students and effectively relays course content</vt:lpstr>
      <vt:lpstr>Has positive and lasting impact on students </vt:lpstr>
      <vt:lpstr>Contributes to CMAC</vt:lpstr>
      <vt:lpstr>Additional materials</vt:lpstr>
      <vt:lpstr>Additional materials cont’d</vt:lpstr>
      <vt:lpstr>Additional materials cont’d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4</cp:revision>
  <dcterms:created xsi:type="dcterms:W3CDTF">2024-03-28T19:14:33Z</dcterms:created>
  <dcterms:modified xsi:type="dcterms:W3CDTF">2025-05-16T14:25:47Z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