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3.xml" ContentType="application/vnd.openxmlformats-officedocument.theme+xml"/>
  <Override PartName="/ppt/slideLayouts/slideLayout24.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660" r:id="rId5"/>
    <p:sldMasterId id="2147483672" r:id="rId6"/>
    <p:sldMasterId id="2147483683" r:id="rId7"/>
  </p:sldMasterIdLst>
  <p:notesMasterIdLst>
    <p:notesMasterId r:id="rId16"/>
  </p:notesMasterIdLst>
  <p:sldIdLst>
    <p:sldId id="256" r:id="rId8"/>
    <p:sldId id="257" r:id="rId9"/>
    <p:sldId id="258" r:id="rId10"/>
    <p:sldId id="259" r:id="rId11"/>
    <p:sldId id="260" r:id="rId12"/>
    <p:sldId id="261" r:id="rId13"/>
    <p:sldId id="265" r:id="rId14"/>
    <p:sldId id="266"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675" autoAdjust="0"/>
    <p:restoredTop sz="68421" autoAdjust="0"/>
  </p:normalViewPr>
  <p:slideViewPr>
    <p:cSldViewPr snapToGrid="0">
      <p:cViewPr varScale="1">
        <p:scale>
          <a:sx n="75" d="100"/>
          <a:sy n="75" d="100"/>
        </p:scale>
        <p:origin x="1512"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6/11/relationships/changesInfo" Target="changesInfos/changesInfo1.xml"/><Relationship Id="rId7" Type="http://schemas.openxmlformats.org/officeDocument/2006/relationships/slideMaster" Target="slideMasters/slideMaster4.xml"/><Relationship Id="rId12" Type="http://schemas.openxmlformats.org/officeDocument/2006/relationships/slide" Target="slides/slide5.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4.xml"/><Relationship Id="rId5" Type="http://schemas.openxmlformats.org/officeDocument/2006/relationships/slideMaster" Target="slideMasters/slideMaster2.xml"/><Relationship Id="rId15" Type="http://schemas.openxmlformats.org/officeDocument/2006/relationships/slide" Target="slides/slide8.xml"/><Relationship Id="rId10" Type="http://schemas.openxmlformats.org/officeDocument/2006/relationships/slide" Target="slides/slide3.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2.xml"/><Relationship Id="rId14"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manda Cormier" userId="0ab15f3f-5fa6-4806-96f4-1f63986dea5e" providerId="ADAL" clId="{286167FA-8A69-4170-959A-89CF0116DF3B}"/>
    <pc:docChg chg="modSld">
      <pc:chgData name="Amanda Cormier" userId="0ab15f3f-5fa6-4806-96f4-1f63986dea5e" providerId="ADAL" clId="{286167FA-8A69-4170-959A-89CF0116DF3B}" dt="2024-06-26T18:49:26.042" v="2" actId="6549"/>
      <pc:docMkLst>
        <pc:docMk/>
      </pc:docMkLst>
      <pc:sldChg chg="modNotesTx">
        <pc:chgData name="Amanda Cormier" userId="0ab15f3f-5fa6-4806-96f4-1f63986dea5e" providerId="ADAL" clId="{286167FA-8A69-4170-959A-89CF0116DF3B}" dt="2024-06-26T18:49:26.042" v="2" actId="6549"/>
        <pc:sldMkLst>
          <pc:docMk/>
          <pc:sldMk cId="2871000334" sldId="256"/>
        </pc:sldMkLst>
      </pc:sldChg>
    </pc:docChg>
  </pc:docChgLst>
  <pc:docChgLst>
    <pc:chgData name="Petula Perdikoulias" userId="01e8081c-47c8-4b3a-a809-1906194bce15" providerId="ADAL" clId="{BA9276DB-3B0B-4F26-B7C9-BFCED8CBD7D5}"/>
    <pc:docChg chg="undo custSel delSld modSld">
      <pc:chgData name="Petula Perdikoulias" userId="01e8081c-47c8-4b3a-a809-1906194bce15" providerId="ADAL" clId="{BA9276DB-3B0B-4F26-B7C9-BFCED8CBD7D5}" dt="2024-04-22T14:58:52.247" v="379" actId="20577"/>
      <pc:docMkLst>
        <pc:docMk/>
      </pc:docMkLst>
      <pc:sldChg chg="modSp mod modNotesTx">
        <pc:chgData name="Petula Perdikoulias" userId="01e8081c-47c8-4b3a-a809-1906194bce15" providerId="ADAL" clId="{BA9276DB-3B0B-4F26-B7C9-BFCED8CBD7D5}" dt="2024-04-22T14:58:52.247" v="379" actId="20577"/>
        <pc:sldMkLst>
          <pc:docMk/>
          <pc:sldMk cId="2871000334" sldId="256"/>
        </pc:sldMkLst>
        <pc:spChg chg="mod">
          <ac:chgData name="Petula Perdikoulias" userId="01e8081c-47c8-4b3a-a809-1906194bce15" providerId="ADAL" clId="{BA9276DB-3B0B-4F26-B7C9-BFCED8CBD7D5}" dt="2024-04-22T14:25:06.087" v="42" actId="404"/>
          <ac:spMkLst>
            <pc:docMk/>
            <pc:sldMk cId="2871000334" sldId="256"/>
            <ac:spMk id="2" creationId="{A58D3D93-0F1E-6089-5151-BFF6EB8ADFD4}"/>
          </ac:spMkLst>
        </pc:spChg>
        <pc:spChg chg="mod">
          <ac:chgData name="Petula Perdikoulias" userId="01e8081c-47c8-4b3a-a809-1906194bce15" providerId="ADAL" clId="{BA9276DB-3B0B-4F26-B7C9-BFCED8CBD7D5}" dt="2024-04-22T14:27:03.967" v="84" actId="368"/>
          <ac:spMkLst>
            <pc:docMk/>
            <pc:sldMk cId="2871000334" sldId="256"/>
            <ac:spMk id="3" creationId="{1D90FD5A-FFF9-467A-0567-47111DEF95AA}"/>
          </ac:spMkLst>
        </pc:spChg>
      </pc:sldChg>
      <pc:sldChg chg="modSp mod">
        <pc:chgData name="Petula Perdikoulias" userId="01e8081c-47c8-4b3a-a809-1906194bce15" providerId="ADAL" clId="{BA9276DB-3B0B-4F26-B7C9-BFCED8CBD7D5}" dt="2024-04-22T14:35:47.077" v="85" actId="2165"/>
        <pc:sldMkLst>
          <pc:docMk/>
          <pc:sldMk cId="1016942054" sldId="259"/>
        </pc:sldMkLst>
        <pc:graphicFrameChg chg="modGraphic">
          <ac:chgData name="Petula Perdikoulias" userId="01e8081c-47c8-4b3a-a809-1906194bce15" providerId="ADAL" clId="{BA9276DB-3B0B-4F26-B7C9-BFCED8CBD7D5}" dt="2024-04-22T14:35:47.077" v="85" actId="2165"/>
          <ac:graphicFrameMkLst>
            <pc:docMk/>
            <pc:sldMk cId="1016942054" sldId="259"/>
            <ac:graphicFrameMk id="7" creationId="{9CC391E5-694C-4056-753E-E53F934BD017}"/>
          </ac:graphicFrameMkLst>
        </pc:graphicFrameChg>
      </pc:sldChg>
      <pc:sldChg chg="modSp mod modNotesTx">
        <pc:chgData name="Petula Perdikoulias" userId="01e8081c-47c8-4b3a-a809-1906194bce15" providerId="ADAL" clId="{BA9276DB-3B0B-4F26-B7C9-BFCED8CBD7D5}" dt="2024-04-22T14:53:21.385" v="202" actId="20577"/>
        <pc:sldMkLst>
          <pc:docMk/>
          <pc:sldMk cId="3925877328" sldId="260"/>
        </pc:sldMkLst>
        <pc:spChg chg="mod">
          <ac:chgData name="Petula Perdikoulias" userId="01e8081c-47c8-4b3a-a809-1906194bce15" providerId="ADAL" clId="{BA9276DB-3B0B-4F26-B7C9-BFCED8CBD7D5}" dt="2024-04-22T14:36:32.699" v="103" actId="20577"/>
          <ac:spMkLst>
            <pc:docMk/>
            <pc:sldMk cId="3925877328" sldId="260"/>
            <ac:spMk id="5" creationId="{AF70F0CD-6CEC-12B8-8B29-8D001F162157}"/>
          </ac:spMkLst>
        </pc:spChg>
      </pc:sldChg>
      <pc:sldChg chg="modSp mod modNotesTx">
        <pc:chgData name="Petula Perdikoulias" userId="01e8081c-47c8-4b3a-a809-1906194bce15" providerId="ADAL" clId="{BA9276DB-3B0B-4F26-B7C9-BFCED8CBD7D5}" dt="2024-04-22T14:54:54.006" v="283" actId="6549"/>
        <pc:sldMkLst>
          <pc:docMk/>
          <pc:sldMk cId="3025628135" sldId="261"/>
        </pc:sldMkLst>
        <pc:spChg chg="mod">
          <ac:chgData name="Petula Perdikoulias" userId="01e8081c-47c8-4b3a-a809-1906194bce15" providerId="ADAL" clId="{BA9276DB-3B0B-4F26-B7C9-BFCED8CBD7D5}" dt="2024-04-22T14:52:07.446" v="170" actId="5793"/>
          <ac:spMkLst>
            <pc:docMk/>
            <pc:sldMk cId="3025628135" sldId="261"/>
            <ac:spMk id="8" creationId="{41329171-3CF2-3463-3401-71331B5E6870}"/>
          </ac:spMkLst>
        </pc:spChg>
      </pc:sldChg>
      <pc:sldChg chg="modSp del mod">
        <pc:chgData name="Petula Perdikoulias" userId="01e8081c-47c8-4b3a-a809-1906194bce15" providerId="ADAL" clId="{BA9276DB-3B0B-4F26-B7C9-BFCED8CBD7D5}" dt="2024-04-22T14:52:14.865" v="171" actId="2696"/>
        <pc:sldMkLst>
          <pc:docMk/>
          <pc:sldMk cId="3264409211" sldId="262"/>
        </pc:sldMkLst>
        <pc:spChg chg="mod">
          <ac:chgData name="Petula Perdikoulias" userId="01e8081c-47c8-4b3a-a809-1906194bce15" providerId="ADAL" clId="{BA9276DB-3B0B-4F26-B7C9-BFCED8CBD7D5}" dt="2024-04-22T14:36:48.639" v="129" actId="20577"/>
          <ac:spMkLst>
            <pc:docMk/>
            <pc:sldMk cId="3264409211" sldId="262"/>
            <ac:spMk id="5" creationId="{BC87FD5C-EE04-8279-F354-905C1AC11F7D}"/>
          </ac:spMkLst>
        </pc:spChg>
      </pc:sldChg>
      <pc:sldChg chg="modSp del mod">
        <pc:chgData name="Petula Perdikoulias" userId="01e8081c-47c8-4b3a-a809-1906194bce15" providerId="ADAL" clId="{BA9276DB-3B0B-4F26-B7C9-BFCED8CBD7D5}" dt="2024-04-22T14:52:20.424" v="172" actId="2696"/>
        <pc:sldMkLst>
          <pc:docMk/>
          <pc:sldMk cId="3271367945" sldId="263"/>
        </pc:sldMkLst>
        <pc:spChg chg="mod">
          <ac:chgData name="Petula Perdikoulias" userId="01e8081c-47c8-4b3a-a809-1906194bce15" providerId="ADAL" clId="{BA9276DB-3B0B-4F26-B7C9-BFCED8CBD7D5}" dt="2024-04-22T14:37:06.017" v="145" actId="20577"/>
          <ac:spMkLst>
            <pc:docMk/>
            <pc:sldMk cId="3271367945" sldId="263"/>
            <ac:spMk id="5" creationId="{547F8148-2755-FA91-1249-5CFA829C6008}"/>
          </ac:spMkLst>
        </pc:spChg>
      </pc:sldChg>
      <pc:sldChg chg="del">
        <pc:chgData name="Petula Perdikoulias" userId="01e8081c-47c8-4b3a-a809-1906194bce15" providerId="ADAL" clId="{BA9276DB-3B0B-4F26-B7C9-BFCED8CBD7D5}" dt="2024-04-22T14:52:24.384" v="173" actId="2696"/>
        <pc:sldMkLst>
          <pc:docMk/>
          <pc:sldMk cId="3860612962" sldId="264"/>
        </pc:sldMkLst>
      </pc:sldChg>
      <pc:sldChg chg="modSp mod">
        <pc:chgData name="Petula Perdikoulias" userId="01e8081c-47c8-4b3a-a809-1906194bce15" providerId="ADAL" clId="{BA9276DB-3B0B-4F26-B7C9-BFCED8CBD7D5}" dt="2024-04-22T14:58:06.219" v="360" actId="27636"/>
        <pc:sldMkLst>
          <pc:docMk/>
          <pc:sldMk cId="2305577402" sldId="265"/>
        </pc:sldMkLst>
        <pc:spChg chg="mod">
          <ac:chgData name="Petula Perdikoulias" userId="01e8081c-47c8-4b3a-a809-1906194bce15" providerId="ADAL" clId="{BA9276DB-3B0B-4F26-B7C9-BFCED8CBD7D5}" dt="2024-04-22T14:58:06.219" v="360" actId="27636"/>
          <ac:spMkLst>
            <pc:docMk/>
            <pc:sldMk cId="2305577402" sldId="265"/>
            <ac:spMk id="6" creationId="{36F95932-92A0-2383-37F5-89C45DB76A4D}"/>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EFBD4E4-4728-4BE3-8730-5324429FE49E}" type="datetimeFigureOut">
              <a:rPr lang="en-CA" smtClean="0"/>
              <a:t>2024-06-26</a:t>
            </a:fld>
            <a:endParaRPr lang="en-CA"/>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73E4282-2E9B-48FE-A0E1-BCEE250BD2CE}" type="slidenum">
              <a:rPr lang="en-CA" smtClean="0"/>
              <a:t>‹#›</a:t>
            </a:fld>
            <a:endParaRPr lang="en-CA"/>
          </a:p>
        </p:txBody>
      </p:sp>
    </p:spTree>
    <p:extLst>
      <p:ext uri="{BB962C8B-B14F-4D97-AF65-F5344CB8AC3E}">
        <p14:creationId xmlns:p14="http://schemas.microsoft.com/office/powerpoint/2010/main" val="10670077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sz="1800" dirty="0">
                <a:solidFill>
                  <a:srgbClr val="000000"/>
                </a:solidFill>
                <a:effectLst/>
                <a:latin typeface="Arial" panose="020B0604020202020204" pitchFamily="34" charset="0"/>
                <a:ea typeface="Calibri" panose="020F0502020204030204" pitchFamily="34" charset="0"/>
              </a:rPr>
              <a:t>The Denzil Palmer Mentor of the Year Award </a:t>
            </a:r>
            <a:r>
              <a:rPr lang="en-CA" sz="1800">
                <a:solidFill>
                  <a:srgbClr val="000000"/>
                </a:solidFill>
                <a:effectLst/>
                <a:latin typeface="Arial" panose="020B0604020202020204" pitchFamily="34" charset="0"/>
                <a:ea typeface="Calibri" panose="020F0502020204030204" pitchFamily="34" charset="0"/>
              </a:rPr>
              <a:t>recognizes </a:t>
            </a:r>
            <a:r>
              <a:rPr lang="en-CA" sz="1800">
                <a:effectLst/>
                <a:latin typeface="Arial" panose="020B0604020202020204" pitchFamily="34" charset="0"/>
                <a:ea typeface="Aptos" panose="020B0004020202020204" pitchFamily="34" charset="0"/>
              </a:rPr>
              <a:t>a </a:t>
            </a:r>
            <a:r>
              <a:rPr lang="en-CA" sz="1800" dirty="0">
                <a:effectLst/>
                <a:latin typeface="Arial" panose="020B0604020202020204" pitchFamily="34" charset="0"/>
                <a:ea typeface="Aptos" panose="020B0004020202020204" pitchFamily="34" charset="0"/>
              </a:rPr>
              <a:t>CMAC member (current or retired professional member) </a:t>
            </a:r>
            <a:r>
              <a:rPr lang="en-CA" sz="1800" dirty="0">
                <a:solidFill>
                  <a:srgbClr val="000000"/>
                </a:solidFill>
                <a:effectLst/>
                <a:latin typeface="Arial" panose="020B0604020202020204" pitchFamily="34" charset="0"/>
                <a:ea typeface="Calibri" panose="020F0502020204030204" pitchFamily="34" charset="0"/>
              </a:rPr>
              <a:t>for their exemplary commitment to mentoring fellow industry professionals through guidance, support, and inspiration. </a:t>
            </a:r>
          </a:p>
          <a:p>
            <a:endParaRPr lang="en-CA" sz="1800" dirty="0">
              <a:solidFill>
                <a:srgbClr val="000000"/>
              </a:solidFill>
              <a:effectLst/>
              <a:latin typeface="Arial" panose="020B0604020202020204" pitchFamily="34" charset="0"/>
              <a:ea typeface="Calibri" panose="020F050202020403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CA" sz="1800" b="1" i="1" dirty="0">
                <a:solidFill>
                  <a:srgbClr val="000000"/>
                </a:solidFill>
                <a:effectLst/>
                <a:latin typeface="Arial" panose="020B0604020202020204" pitchFamily="34" charset="0"/>
                <a:ea typeface="Calibri" panose="020F0502020204030204" pitchFamily="34" charset="0"/>
              </a:rPr>
              <a:t>Please note: </a:t>
            </a:r>
            <a:r>
              <a:rPr lang="en-CA" sz="1800" dirty="0">
                <a:solidFill>
                  <a:srgbClr val="000000"/>
                </a:solidFill>
                <a:effectLst/>
                <a:latin typeface="Arial" panose="020B0604020202020204" pitchFamily="34" charset="0"/>
                <a:ea typeface="Calibri" panose="020F0502020204030204" pitchFamily="34" charset="0"/>
              </a:rPr>
              <a:t>Participation in the CMAC mentorship program is not a requirement for nomination as the Nominee may have mentored other professionals in the industry outside this program. </a:t>
            </a:r>
          </a:p>
        </p:txBody>
      </p:sp>
      <p:sp>
        <p:nvSpPr>
          <p:cNvPr id="4" name="Slide Number Placeholder 3"/>
          <p:cNvSpPr>
            <a:spLocks noGrp="1"/>
          </p:cNvSpPr>
          <p:nvPr>
            <p:ph type="sldNum" sz="quarter" idx="5"/>
          </p:nvPr>
        </p:nvSpPr>
        <p:spPr/>
        <p:txBody>
          <a:bodyPr/>
          <a:lstStyle/>
          <a:p>
            <a:fld id="{473E4282-2E9B-48FE-A0E1-BCEE250BD2CE}" type="slidenum">
              <a:rPr lang="en-CA" smtClean="0"/>
              <a:t>1</a:t>
            </a:fld>
            <a:endParaRPr lang="en-CA"/>
          </a:p>
        </p:txBody>
      </p:sp>
    </p:spTree>
    <p:extLst>
      <p:ext uri="{BB962C8B-B14F-4D97-AF65-F5344CB8AC3E}">
        <p14:creationId xmlns:p14="http://schemas.microsoft.com/office/powerpoint/2010/main" val="3195209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473E4282-2E9B-48FE-A0E1-BCEE250BD2CE}" type="slidenum">
              <a:rPr lang="en-CA" smtClean="0"/>
              <a:t>4</a:t>
            </a:fld>
            <a:endParaRPr lang="en-CA"/>
          </a:p>
        </p:txBody>
      </p:sp>
    </p:spTree>
    <p:extLst>
      <p:ext uri="{BB962C8B-B14F-4D97-AF65-F5344CB8AC3E}">
        <p14:creationId xmlns:p14="http://schemas.microsoft.com/office/powerpoint/2010/main" val="22398682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sz="1800" b="1" kern="100" dirty="0">
                <a:effectLst/>
                <a:latin typeface="Aptos" panose="020B0004020202020204" pitchFamily="34" charset="0"/>
                <a:ea typeface="Aptos" panose="020B0004020202020204" pitchFamily="34" charset="0"/>
                <a:cs typeface="Times New Roman" panose="02020603050405020304" pitchFamily="18" charset="0"/>
              </a:rPr>
              <a:t>Outcome:</a:t>
            </a:r>
            <a:r>
              <a:rPr lang="en-CA" sz="1800" kern="100" dirty="0">
                <a:effectLst/>
                <a:latin typeface="Aptos" panose="020B0004020202020204" pitchFamily="34" charset="0"/>
                <a:ea typeface="Aptos" panose="020B0004020202020204" pitchFamily="34" charset="0"/>
                <a:cs typeface="Times New Roman" panose="02020603050405020304" pitchFamily="18" charset="0"/>
              </a:rPr>
              <a:t> Describe how the </a:t>
            </a:r>
            <a:r>
              <a:rPr lang="en-CA" sz="1800" kern="100" dirty="0">
                <a:solidFill>
                  <a:srgbClr val="000000"/>
                </a:solidFill>
                <a:effectLst/>
                <a:latin typeface="Arial" panose="020B0604020202020204" pitchFamily="34" charset="0"/>
                <a:ea typeface="Aptos" panose="020B0004020202020204" pitchFamily="34" charset="0"/>
                <a:cs typeface="Times New Roman" panose="02020603050405020304" pitchFamily="18" charset="0"/>
              </a:rPr>
              <a:t>i</a:t>
            </a:r>
            <a:r>
              <a:rPr lang="en-CA" sz="1800" dirty="0">
                <a:solidFill>
                  <a:srgbClr val="000000"/>
                </a:solidFill>
                <a:effectLst/>
                <a:latin typeface="Arial" panose="020B0604020202020204" pitchFamily="34" charset="0"/>
                <a:ea typeface="Calibri" panose="020F0502020204030204" pitchFamily="34" charset="0"/>
              </a:rPr>
              <a:t>s seen as someone who is a positive, guiding influence and has demonstrated a commitment to sharing their knowledge and experience. </a:t>
            </a:r>
          </a:p>
          <a:p>
            <a:pPr>
              <a:lnSpc>
                <a:spcPct val="115000"/>
              </a:lnSpc>
              <a:spcAft>
                <a:spcPts val="800"/>
              </a:spcAft>
            </a:pPr>
            <a:r>
              <a:rPr lang="en-CA" sz="1800" b="1" kern="100" dirty="0">
                <a:effectLst/>
                <a:latin typeface="Aptos" panose="020B0004020202020204" pitchFamily="34" charset="0"/>
                <a:ea typeface="Aptos" panose="020B0004020202020204" pitchFamily="34" charset="0"/>
                <a:cs typeface="Times New Roman" panose="02020603050405020304" pitchFamily="18" charset="0"/>
              </a:rPr>
              <a:t>Format:</a:t>
            </a:r>
            <a:r>
              <a:rPr lang="en-CA" sz="1800" kern="100" dirty="0">
                <a:effectLst/>
                <a:latin typeface="Aptos" panose="020B0004020202020204" pitchFamily="34" charset="0"/>
                <a:ea typeface="Aptos" panose="020B0004020202020204" pitchFamily="34" charset="0"/>
                <a:cs typeface="Times New Roman" panose="02020603050405020304" pitchFamily="18" charset="0"/>
              </a:rPr>
              <a:t> Maximum 350 words.</a:t>
            </a:r>
          </a:p>
          <a:p>
            <a:endParaRPr lang="en-CA" dirty="0"/>
          </a:p>
        </p:txBody>
      </p:sp>
      <p:sp>
        <p:nvSpPr>
          <p:cNvPr id="4" name="Slide Number Placeholder 3"/>
          <p:cNvSpPr>
            <a:spLocks noGrp="1"/>
          </p:cNvSpPr>
          <p:nvPr>
            <p:ph type="sldNum" sz="quarter" idx="5"/>
          </p:nvPr>
        </p:nvSpPr>
        <p:spPr/>
        <p:txBody>
          <a:bodyPr/>
          <a:lstStyle/>
          <a:p>
            <a:fld id="{473E4282-2E9B-48FE-A0E1-BCEE250BD2CE}" type="slidenum">
              <a:rPr lang="en-CA" smtClean="0"/>
              <a:t>5</a:t>
            </a:fld>
            <a:endParaRPr lang="en-CA"/>
          </a:p>
        </p:txBody>
      </p:sp>
    </p:spTree>
    <p:extLst>
      <p:ext uri="{BB962C8B-B14F-4D97-AF65-F5344CB8AC3E}">
        <p14:creationId xmlns:p14="http://schemas.microsoft.com/office/powerpoint/2010/main" val="30245758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1800" b="1" kern="100" dirty="0">
                <a:effectLst/>
                <a:latin typeface="Aptos" panose="020B0004020202020204" pitchFamily="34" charset="0"/>
                <a:ea typeface="Aptos" panose="020B0004020202020204" pitchFamily="34" charset="0"/>
                <a:cs typeface="Times New Roman" panose="02020603050405020304" pitchFamily="18" charset="0"/>
              </a:rPr>
              <a:t>Outcome:</a:t>
            </a:r>
            <a:r>
              <a:rPr lang="en-CA" sz="1800" kern="100" dirty="0">
                <a:effectLst/>
                <a:latin typeface="Aptos" panose="020B0004020202020204" pitchFamily="34" charset="0"/>
                <a:ea typeface="Aptos" panose="020B0004020202020204" pitchFamily="34" charset="0"/>
                <a:cs typeface="Times New Roman" panose="02020603050405020304" pitchFamily="18" charset="0"/>
              </a:rPr>
              <a:t> Discuss how the nominee c</a:t>
            </a:r>
            <a:r>
              <a:rPr lang="en-CA" sz="1800" dirty="0">
                <a:solidFill>
                  <a:srgbClr val="000000"/>
                </a:solidFill>
                <a:effectLst/>
                <a:latin typeface="Arial" panose="020B0604020202020204" pitchFamily="34" charset="0"/>
                <a:ea typeface="Calibri" panose="020F0502020204030204" pitchFamily="34" charset="0"/>
              </a:rPr>
              <a:t>ontributes to the club community and inspires others in the industry during challenging times. Additionally share how the nominee supports newcomers to the industry on an ongoing basis to guide them as they move through their careers.</a:t>
            </a:r>
            <a:endParaRPr lang="en-CA" sz="1800" kern="1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15000"/>
              </a:lnSpc>
              <a:spcAft>
                <a:spcPts val="800"/>
              </a:spcAft>
            </a:pPr>
            <a:r>
              <a:rPr lang="en-CA" sz="1800" b="1" kern="100" dirty="0">
                <a:effectLst/>
                <a:latin typeface="Aptos" panose="020B0004020202020204" pitchFamily="34" charset="0"/>
                <a:ea typeface="Aptos" panose="020B0004020202020204" pitchFamily="34" charset="0"/>
                <a:cs typeface="Times New Roman" panose="02020603050405020304" pitchFamily="18" charset="0"/>
              </a:rPr>
              <a:t>Format:</a:t>
            </a:r>
            <a:r>
              <a:rPr lang="en-CA" sz="1800" kern="100" dirty="0">
                <a:effectLst/>
                <a:latin typeface="Aptos" panose="020B0004020202020204" pitchFamily="34" charset="0"/>
                <a:ea typeface="Aptos" panose="020B0004020202020204" pitchFamily="34" charset="0"/>
                <a:cs typeface="Times New Roman" panose="02020603050405020304" pitchFamily="18" charset="0"/>
              </a:rPr>
              <a:t> Maximum 350 words.</a:t>
            </a:r>
          </a:p>
          <a:p>
            <a:endParaRPr lang="en-CA" dirty="0"/>
          </a:p>
        </p:txBody>
      </p:sp>
      <p:sp>
        <p:nvSpPr>
          <p:cNvPr id="4" name="Slide Number Placeholder 3"/>
          <p:cNvSpPr>
            <a:spLocks noGrp="1"/>
          </p:cNvSpPr>
          <p:nvPr>
            <p:ph type="sldNum" sz="quarter" idx="5"/>
          </p:nvPr>
        </p:nvSpPr>
        <p:spPr/>
        <p:txBody>
          <a:bodyPr/>
          <a:lstStyle/>
          <a:p>
            <a:fld id="{473E4282-2E9B-48FE-A0E1-BCEE250BD2CE}" type="slidenum">
              <a:rPr lang="en-CA" smtClean="0"/>
              <a:t>6</a:t>
            </a:fld>
            <a:endParaRPr lang="en-CA"/>
          </a:p>
        </p:txBody>
      </p:sp>
    </p:spTree>
    <p:extLst>
      <p:ext uri="{BB962C8B-B14F-4D97-AF65-F5344CB8AC3E}">
        <p14:creationId xmlns:p14="http://schemas.microsoft.com/office/powerpoint/2010/main" val="33864682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Note: </a:t>
            </a:r>
            <a:r>
              <a:rPr lang="en-US" b="0" dirty="0"/>
              <a:t>Please save the </a:t>
            </a:r>
            <a:r>
              <a:rPr lang="en-US" b="0"/>
              <a:t>letters as </a:t>
            </a:r>
            <a:r>
              <a:rPr lang="en-US" b="0" dirty="0"/>
              <a:t>a PDF file with the name of the nominee in the filename. </a:t>
            </a:r>
            <a:endParaRPr lang="en-CA" b="1" dirty="0"/>
          </a:p>
          <a:p>
            <a:endParaRPr lang="en-CA" dirty="0"/>
          </a:p>
        </p:txBody>
      </p:sp>
      <p:sp>
        <p:nvSpPr>
          <p:cNvPr id="4" name="Slide Number Placeholder 3"/>
          <p:cNvSpPr>
            <a:spLocks noGrp="1"/>
          </p:cNvSpPr>
          <p:nvPr>
            <p:ph type="sldNum" sz="quarter" idx="5"/>
          </p:nvPr>
        </p:nvSpPr>
        <p:spPr/>
        <p:txBody>
          <a:bodyPr/>
          <a:lstStyle/>
          <a:p>
            <a:fld id="{4A4864F6-D4C8-43F9-9B46-E0AD4BE39851}" type="slidenum">
              <a:rPr lang="en-CA" smtClean="0"/>
              <a:t>7</a:t>
            </a:fld>
            <a:endParaRPr lang="en-CA"/>
          </a:p>
        </p:txBody>
      </p:sp>
    </p:spTree>
    <p:extLst>
      <p:ext uri="{BB962C8B-B14F-4D97-AF65-F5344CB8AC3E}">
        <p14:creationId xmlns:p14="http://schemas.microsoft.com/office/powerpoint/2010/main" val="20899825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607E97-6C53-FD5B-2FA0-73761AD1EECC}"/>
              </a:ext>
            </a:extLst>
          </p:cNvPr>
          <p:cNvSpPr>
            <a:spLocks noGrp="1"/>
          </p:cNvSpPr>
          <p:nvPr>
            <p:ph type="ctrTitle"/>
          </p:nvPr>
        </p:nvSpPr>
        <p:spPr>
          <a:xfrm>
            <a:off x="5299586" y="1122363"/>
            <a:ext cx="6204156" cy="2387600"/>
          </a:xfrm>
        </p:spPr>
        <p:txBody>
          <a:bodyPr anchor="b"/>
          <a:lstStyle>
            <a:lvl1pPr algn="r">
              <a:defRPr sz="6000" b="1">
                <a:solidFill>
                  <a:schemeClr val="accent5"/>
                </a:solidFill>
              </a:defRPr>
            </a:lvl1pPr>
          </a:lstStyle>
          <a:p>
            <a:r>
              <a:rPr lang="en-US" dirty="0"/>
              <a:t>Click to edit Master title style</a:t>
            </a:r>
            <a:endParaRPr lang="en-CA" dirty="0"/>
          </a:p>
        </p:txBody>
      </p:sp>
      <p:sp>
        <p:nvSpPr>
          <p:cNvPr id="3" name="Subtitle 2">
            <a:extLst>
              <a:ext uri="{FF2B5EF4-FFF2-40B4-BE49-F238E27FC236}">
                <a16:creationId xmlns:a16="http://schemas.microsoft.com/office/drawing/2014/main" id="{9C559D8B-0FA7-9619-AFF4-A807AACD5761}"/>
              </a:ext>
            </a:extLst>
          </p:cNvPr>
          <p:cNvSpPr>
            <a:spLocks noGrp="1"/>
          </p:cNvSpPr>
          <p:nvPr>
            <p:ph type="subTitle" idx="1" hasCustomPrompt="1"/>
          </p:nvPr>
        </p:nvSpPr>
        <p:spPr>
          <a:xfrm>
            <a:off x="5299586" y="3602038"/>
            <a:ext cx="6204156" cy="1655762"/>
          </a:xfrm>
        </p:spPr>
        <p:txBody>
          <a:bodyPr/>
          <a:lstStyle>
            <a:lvl1pPr marL="0" indent="0" algn="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add nominee name</a:t>
            </a:r>
            <a:endParaRPr lang="en-CA" dirty="0"/>
          </a:p>
        </p:txBody>
      </p:sp>
      <p:sp>
        <p:nvSpPr>
          <p:cNvPr id="4" name="Date Placeholder 3">
            <a:extLst>
              <a:ext uri="{FF2B5EF4-FFF2-40B4-BE49-F238E27FC236}">
                <a16:creationId xmlns:a16="http://schemas.microsoft.com/office/drawing/2014/main" id="{BA901A8A-BF0B-9220-C406-4D1CB3D918F4}"/>
              </a:ext>
            </a:extLst>
          </p:cNvPr>
          <p:cNvSpPr>
            <a:spLocks noGrp="1"/>
          </p:cNvSpPr>
          <p:nvPr>
            <p:ph type="dt" sz="half" idx="10"/>
          </p:nvPr>
        </p:nvSpPr>
        <p:spPr/>
        <p:txBody>
          <a:bodyPr/>
          <a:lstStyle/>
          <a:p>
            <a:fld id="{D794FE65-9323-4120-A2E4-06C1EF370475}" type="datetimeFigureOut">
              <a:rPr lang="en-CA" smtClean="0"/>
              <a:t>2024-06-26</a:t>
            </a:fld>
            <a:endParaRPr lang="en-CA"/>
          </a:p>
        </p:txBody>
      </p:sp>
      <p:sp>
        <p:nvSpPr>
          <p:cNvPr id="5" name="Footer Placeholder 4">
            <a:extLst>
              <a:ext uri="{FF2B5EF4-FFF2-40B4-BE49-F238E27FC236}">
                <a16:creationId xmlns:a16="http://schemas.microsoft.com/office/drawing/2014/main" id="{2CDE97A2-781B-8E43-F8FB-A723BD234CBA}"/>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B9F7C664-183E-FD09-1CB5-B396456939AC}"/>
              </a:ext>
            </a:extLst>
          </p:cNvPr>
          <p:cNvSpPr>
            <a:spLocks noGrp="1"/>
          </p:cNvSpPr>
          <p:nvPr>
            <p:ph type="sldNum" sz="quarter" idx="12"/>
          </p:nvPr>
        </p:nvSpPr>
        <p:spPr/>
        <p:txBody>
          <a:bodyPr/>
          <a:lstStyle/>
          <a:p>
            <a:fld id="{A089E9BD-68F3-4C38-9AE2-1F285D6952D2}" type="slidenum">
              <a:rPr lang="en-CA" smtClean="0"/>
              <a:t>‹#›</a:t>
            </a:fld>
            <a:endParaRPr lang="en-CA"/>
          </a:p>
        </p:txBody>
      </p:sp>
    </p:spTree>
    <p:extLst>
      <p:ext uri="{BB962C8B-B14F-4D97-AF65-F5344CB8AC3E}">
        <p14:creationId xmlns:p14="http://schemas.microsoft.com/office/powerpoint/2010/main" val="5153019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281BA3-A77D-718A-D7D0-EFC6395506AB}"/>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CBD6A98F-A54B-81A4-B029-4DE8766CCCD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01B4CEB0-82F2-7E19-3316-684644D29B8B}"/>
              </a:ext>
            </a:extLst>
          </p:cNvPr>
          <p:cNvSpPr>
            <a:spLocks noGrp="1"/>
          </p:cNvSpPr>
          <p:nvPr>
            <p:ph type="dt" sz="half" idx="10"/>
          </p:nvPr>
        </p:nvSpPr>
        <p:spPr/>
        <p:txBody>
          <a:bodyPr/>
          <a:lstStyle/>
          <a:p>
            <a:fld id="{42561F4C-85B0-451D-805C-D84EEDCEA922}" type="datetimeFigureOut">
              <a:rPr lang="en-CA" smtClean="0"/>
              <a:t>2024-06-26</a:t>
            </a:fld>
            <a:endParaRPr lang="en-CA"/>
          </a:p>
        </p:txBody>
      </p:sp>
      <p:sp>
        <p:nvSpPr>
          <p:cNvPr id="5" name="Footer Placeholder 4">
            <a:extLst>
              <a:ext uri="{FF2B5EF4-FFF2-40B4-BE49-F238E27FC236}">
                <a16:creationId xmlns:a16="http://schemas.microsoft.com/office/drawing/2014/main" id="{3E084DAB-7EB8-BEA1-2286-AB99521A2612}"/>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0A3BA3E5-D9CF-EEE8-52D9-DB2EA3CB8C0D}"/>
              </a:ext>
            </a:extLst>
          </p:cNvPr>
          <p:cNvSpPr>
            <a:spLocks noGrp="1"/>
          </p:cNvSpPr>
          <p:nvPr>
            <p:ph type="sldNum" sz="quarter" idx="12"/>
          </p:nvPr>
        </p:nvSpPr>
        <p:spPr/>
        <p:txBody>
          <a:bodyPr/>
          <a:lstStyle/>
          <a:p>
            <a:fld id="{CDCBE88A-8383-47C6-BBC5-3082C6369777}" type="slidenum">
              <a:rPr lang="en-CA" smtClean="0"/>
              <a:t>‹#›</a:t>
            </a:fld>
            <a:endParaRPr lang="en-CA"/>
          </a:p>
        </p:txBody>
      </p:sp>
    </p:spTree>
    <p:extLst>
      <p:ext uri="{BB962C8B-B14F-4D97-AF65-F5344CB8AC3E}">
        <p14:creationId xmlns:p14="http://schemas.microsoft.com/office/powerpoint/2010/main" val="38469829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341D99-73DD-EFD7-116D-60C712039A8F}"/>
              </a:ext>
            </a:extLst>
          </p:cNvPr>
          <p:cNvSpPr>
            <a:spLocks noGrp="1"/>
          </p:cNvSpPr>
          <p:nvPr>
            <p:ph type="title"/>
          </p:nvPr>
        </p:nvSpPr>
        <p:spPr/>
        <p:txBody>
          <a:bodyPr/>
          <a:lstStyle/>
          <a:p>
            <a:r>
              <a:rPr lang="en-US"/>
              <a:t>Click to edit Master title style</a:t>
            </a:r>
            <a:endParaRPr lang="en-CA"/>
          </a:p>
        </p:txBody>
      </p:sp>
      <p:sp>
        <p:nvSpPr>
          <p:cNvPr id="4" name="Content Placeholder 3">
            <a:extLst>
              <a:ext uri="{FF2B5EF4-FFF2-40B4-BE49-F238E27FC236}">
                <a16:creationId xmlns:a16="http://schemas.microsoft.com/office/drawing/2014/main" id="{30535A60-C5D9-5375-685E-70575C37AD9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a:extLst>
              <a:ext uri="{FF2B5EF4-FFF2-40B4-BE49-F238E27FC236}">
                <a16:creationId xmlns:a16="http://schemas.microsoft.com/office/drawing/2014/main" id="{E08E0186-BC12-F498-23E4-6D4CF56D0CC3}"/>
              </a:ext>
            </a:extLst>
          </p:cNvPr>
          <p:cNvSpPr>
            <a:spLocks noGrp="1"/>
          </p:cNvSpPr>
          <p:nvPr>
            <p:ph type="dt" sz="half" idx="10"/>
          </p:nvPr>
        </p:nvSpPr>
        <p:spPr/>
        <p:txBody>
          <a:bodyPr/>
          <a:lstStyle/>
          <a:p>
            <a:fld id="{42561F4C-85B0-451D-805C-D84EEDCEA922}" type="datetimeFigureOut">
              <a:rPr lang="en-CA" smtClean="0"/>
              <a:t>2024-06-26</a:t>
            </a:fld>
            <a:endParaRPr lang="en-CA"/>
          </a:p>
        </p:txBody>
      </p:sp>
      <p:sp>
        <p:nvSpPr>
          <p:cNvPr id="6" name="Footer Placeholder 5">
            <a:extLst>
              <a:ext uri="{FF2B5EF4-FFF2-40B4-BE49-F238E27FC236}">
                <a16:creationId xmlns:a16="http://schemas.microsoft.com/office/drawing/2014/main" id="{006015B1-4201-C22F-A407-95977A0CC88E}"/>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24CE53B2-AD2D-2FB0-84E8-2FED0BE6ECCB}"/>
              </a:ext>
            </a:extLst>
          </p:cNvPr>
          <p:cNvSpPr>
            <a:spLocks noGrp="1"/>
          </p:cNvSpPr>
          <p:nvPr>
            <p:ph type="sldNum" sz="quarter" idx="12"/>
          </p:nvPr>
        </p:nvSpPr>
        <p:spPr/>
        <p:txBody>
          <a:bodyPr/>
          <a:lstStyle/>
          <a:p>
            <a:fld id="{CDCBE88A-8383-47C6-BBC5-3082C6369777}" type="slidenum">
              <a:rPr lang="en-CA" smtClean="0"/>
              <a:t>‹#›</a:t>
            </a:fld>
            <a:endParaRPr lang="en-CA"/>
          </a:p>
        </p:txBody>
      </p:sp>
    </p:spTree>
    <p:extLst>
      <p:ext uri="{BB962C8B-B14F-4D97-AF65-F5344CB8AC3E}">
        <p14:creationId xmlns:p14="http://schemas.microsoft.com/office/powerpoint/2010/main" val="39133585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1EC250-71B8-D408-A332-1C89FA01116D}"/>
              </a:ext>
            </a:extLst>
          </p:cNvPr>
          <p:cNvSpPr>
            <a:spLocks noGrp="1"/>
          </p:cNvSpPr>
          <p:nvPr>
            <p:ph type="title"/>
          </p:nvPr>
        </p:nvSpPr>
        <p:spPr/>
        <p:txBody>
          <a:bodyPr/>
          <a:lstStyle/>
          <a:p>
            <a:r>
              <a:rPr lang="en-US"/>
              <a:t>Click to edit Master title style</a:t>
            </a:r>
            <a:endParaRPr lang="en-CA"/>
          </a:p>
        </p:txBody>
      </p:sp>
      <p:sp>
        <p:nvSpPr>
          <p:cNvPr id="3" name="Date Placeholder 2">
            <a:extLst>
              <a:ext uri="{FF2B5EF4-FFF2-40B4-BE49-F238E27FC236}">
                <a16:creationId xmlns:a16="http://schemas.microsoft.com/office/drawing/2014/main" id="{89CF0518-609B-EED1-F8CC-10226029247D}"/>
              </a:ext>
            </a:extLst>
          </p:cNvPr>
          <p:cNvSpPr>
            <a:spLocks noGrp="1"/>
          </p:cNvSpPr>
          <p:nvPr>
            <p:ph type="dt" sz="half" idx="10"/>
          </p:nvPr>
        </p:nvSpPr>
        <p:spPr/>
        <p:txBody>
          <a:bodyPr/>
          <a:lstStyle/>
          <a:p>
            <a:fld id="{42561F4C-85B0-451D-805C-D84EEDCEA922}" type="datetimeFigureOut">
              <a:rPr lang="en-CA" smtClean="0"/>
              <a:t>2024-06-26</a:t>
            </a:fld>
            <a:endParaRPr lang="en-CA"/>
          </a:p>
        </p:txBody>
      </p:sp>
      <p:sp>
        <p:nvSpPr>
          <p:cNvPr id="4" name="Footer Placeholder 3">
            <a:extLst>
              <a:ext uri="{FF2B5EF4-FFF2-40B4-BE49-F238E27FC236}">
                <a16:creationId xmlns:a16="http://schemas.microsoft.com/office/drawing/2014/main" id="{BB54741F-3462-4824-5D65-1286967F7A6A}"/>
              </a:ext>
            </a:extLst>
          </p:cNvPr>
          <p:cNvSpPr>
            <a:spLocks noGrp="1"/>
          </p:cNvSpPr>
          <p:nvPr>
            <p:ph type="ftr" sz="quarter" idx="11"/>
          </p:nvPr>
        </p:nvSpPr>
        <p:spPr/>
        <p:txBody>
          <a:bodyPr/>
          <a:lstStyle/>
          <a:p>
            <a:endParaRPr lang="en-CA"/>
          </a:p>
        </p:txBody>
      </p:sp>
      <p:sp>
        <p:nvSpPr>
          <p:cNvPr id="5" name="Slide Number Placeholder 4">
            <a:extLst>
              <a:ext uri="{FF2B5EF4-FFF2-40B4-BE49-F238E27FC236}">
                <a16:creationId xmlns:a16="http://schemas.microsoft.com/office/drawing/2014/main" id="{C7298370-62B1-0A2E-C5B3-0ED8C21C2358}"/>
              </a:ext>
            </a:extLst>
          </p:cNvPr>
          <p:cNvSpPr>
            <a:spLocks noGrp="1"/>
          </p:cNvSpPr>
          <p:nvPr>
            <p:ph type="sldNum" sz="quarter" idx="12"/>
          </p:nvPr>
        </p:nvSpPr>
        <p:spPr/>
        <p:txBody>
          <a:bodyPr/>
          <a:lstStyle/>
          <a:p>
            <a:fld id="{CDCBE88A-8383-47C6-BBC5-3082C6369777}" type="slidenum">
              <a:rPr lang="en-CA" smtClean="0"/>
              <a:t>‹#›</a:t>
            </a:fld>
            <a:endParaRPr lang="en-CA"/>
          </a:p>
        </p:txBody>
      </p:sp>
    </p:spTree>
    <p:extLst>
      <p:ext uri="{BB962C8B-B14F-4D97-AF65-F5344CB8AC3E}">
        <p14:creationId xmlns:p14="http://schemas.microsoft.com/office/powerpoint/2010/main" val="58695744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C5E93CA-D5BC-1F19-09A6-AB6B243D0EBD}"/>
              </a:ext>
            </a:extLst>
          </p:cNvPr>
          <p:cNvSpPr>
            <a:spLocks noGrp="1"/>
          </p:cNvSpPr>
          <p:nvPr>
            <p:ph type="dt" sz="half" idx="10"/>
          </p:nvPr>
        </p:nvSpPr>
        <p:spPr/>
        <p:txBody>
          <a:bodyPr/>
          <a:lstStyle/>
          <a:p>
            <a:fld id="{42561F4C-85B0-451D-805C-D84EEDCEA922}" type="datetimeFigureOut">
              <a:rPr lang="en-CA" smtClean="0"/>
              <a:t>2024-06-26</a:t>
            </a:fld>
            <a:endParaRPr lang="en-CA"/>
          </a:p>
        </p:txBody>
      </p:sp>
      <p:sp>
        <p:nvSpPr>
          <p:cNvPr id="3" name="Footer Placeholder 2">
            <a:extLst>
              <a:ext uri="{FF2B5EF4-FFF2-40B4-BE49-F238E27FC236}">
                <a16:creationId xmlns:a16="http://schemas.microsoft.com/office/drawing/2014/main" id="{FDC7C8CF-2C4C-49AB-E2D2-E28848AAB9D9}"/>
              </a:ext>
            </a:extLst>
          </p:cNvPr>
          <p:cNvSpPr>
            <a:spLocks noGrp="1"/>
          </p:cNvSpPr>
          <p:nvPr>
            <p:ph type="ftr" sz="quarter" idx="11"/>
          </p:nvPr>
        </p:nvSpPr>
        <p:spPr/>
        <p:txBody>
          <a:bodyPr/>
          <a:lstStyle/>
          <a:p>
            <a:endParaRPr lang="en-CA"/>
          </a:p>
        </p:txBody>
      </p:sp>
      <p:sp>
        <p:nvSpPr>
          <p:cNvPr id="4" name="Slide Number Placeholder 3">
            <a:extLst>
              <a:ext uri="{FF2B5EF4-FFF2-40B4-BE49-F238E27FC236}">
                <a16:creationId xmlns:a16="http://schemas.microsoft.com/office/drawing/2014/main" id="{203EBD01-D9AD-1A24-CA84-A812C519D9FF}"/>
              </a:ext>
            </a:extLst>
          </p:cNvPr>
          <p:cNvSpPr>
            <a:spLocks noGrp="1"/>
          </p:cNvSpPr>
          <p:nvPr>
            <p:ph type="sldNum" sz="quarter" idx="12"/>
          </p:nvPr>
        </p:nvSpPr>
        <p:spPr/>
        <p:txBody>
          <a:bodyPr/>
          <a:lstStyle/>
          <a:p>
            <a:fld id="{CDCBE88A-8383-47C6-BBC5-3082C6369777}" type="slidenum">
              <a:rPr lang="en-CA" smtClean="0"/>
              <a:t>‹#›</a:t>
            </a:fld>
            <a:endParaRPr lang="en-CA"/>
          </a:p>
        </p:txBody>
      </p:sp>
    </p:spTree>
    <p:extLst>
      <p:ext uri="{BB962C8B-B14F-4D97-AF65-F5344CB8AC3E}">
        <p14:creationId xmlns:p14="http://schemas.microsoft.com/office/powerpoint/2010/main" val="313616314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01B386-E8D7-949D-B590-1F5067C99053}"/>
              </a:ext>
            </a:extLst>
          </p:cNvPr>
          <p:cNvSpPr>
            <a:spLocks noGrp="1"/>
          </p:cNvSpPr>
          <p:nvPr>
            <p:ph type="title"/>
          </p:nvPr>
        </p:nvSpPr>
        <p:spPr/>
        <p:txBody>
          <a:bodyPr/>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7B55B49E-1302-B657-D8D7-056EC9ACA96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395D207E-AABD-A261-B346-86E3BD015282}"/>
              </a:ext>
            </a:extLst>
          </p:cNvPr>
          <p:cNvSpPr>
            <a:spLocks noGrp="1"/>
          </p:cNvSpPr>
          <p:nvPr>
            <p:ph type="dt" sz="half" idx="10"/>
          </p:nvPr>
        </p:nvSpPr>
        <p:spPr/>
        <p:txBody>
          <a:bodyPr/>
          <a:lstStyle/>
          <a:p>
            <a:fld id="{42561F4C-85B0-451D-805C-D84EEDCEA922}" type="datetimeFigureOut">
              <a:rPr lang="en-CA" smtClean="0"/>
              <a:t>2024-06-26</a:t>
            </a:fld>
            <a:endParaRPr lang="en-CA"/>
          </a:p>
        </p:txBody>
      </p:sp>
      <p:sp>
        <p:nvSpPr>
          <p:cNvPr id="5" name="Footer Placeholder 4">
            <a:extLst>
              <a:ext uri="{FF2B5EF4-FFF2-40B4-BE49-F238E27FC236}">
                <a16:creationId xmlns:a16="http://schemas.microsoft.com/office/drawing/2014/main" id="{776D6066-3DE5-7EC2-6D33-29E3D6C210B6}"/>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5E0838BB-97BB-F8D3-A39B-0813903A173E}"/>
              </a:ext>
            </a:extLst>
          </p:cNvPr>
          <p:cNvSpPr>
            <a:spLocks noGrp="1"/>
          </p:cNvSpPr>
          <p:nvPr>
            <p:ph type="sldNum" sz="quarter" idx="12"/>
          </p:nvPr>
        </p:nvSpPr>
        <p:spPr/>
        <p:txBody>
          <a:bodyPr/>
          <a:lstStyle/>
          <a:p>
            <a:fld id="{CDCBE88A-8383-47C6-BBC5-3082C6369777}" type="slidenum">
              <a:rPr lang="en-CA" smtClean="0"/>
              <a:t>‹#›</a:t>
            </a:fld>
            <a:endParaRPr lang="en-CA"/>
          </a:p>
        </p:txBody>
      </p:sp>
    </p:spTree>
    <p:extLst>
      <p:ext uri="{BB962C8B-B14F-4D97-AF65-F5344CB8AC3E}">
        <p14:creationId xmlns:p14="http://schemas.microsoft.com/office/powerpoint/2010/main" val="348642004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83DA10F-73D4-2004-346E-9E4330388821}"/>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329BF88B-3E16-E15E-0470-5E32B4915AC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A586D7C4-D845-45C2-1B10-56D9CA470237}"/>
              </a:ext>
            </a:extLst>
          </p:cNvPr>
          <p:cNvSpPr>
            <a:spLocks noGrp="1"/>
          </p:cNvSpPr>
          <p:nvPr>
            <p:ph type="dt" sz="half" idx="10"/>
          </p:nvPr>
        </p:nvSpPr>
        <p:spPr/>
        <p:txBody>
          <a:bodyPr/>
          <a:lstStyle/>
          <a:p>
            <a:fld id="{42561F4C-85B0-451D-805C-D84EEDCEA922}" type="datetimeFigureOut">
              <a:rPr lang="en-CA" smtClean="0"/>
              <a:t>2024-06-26</a:t>
            </a:fld>
            <a:endParaRPr lang="en-CA"/>
          </a:p>
        </p:txBody>
      </p:sp>
      <p:sp>
        <p:nvSpPr>
          <p:cNvPr id="5" name="Footer Placeholder 4">
            <a:extLst>
              <a:ext uri="{FF2B5EF4-FFF2-40B4-BE49-F238E27FC236}">
                <a16:creationId xmlns:a16="http://schemas.microsoft.com/office/drawing/2014/main" id="{AE3B9A36-A32C-5109-8F74-FA9B38C2D6DF}"/>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0858FF11-470A-B591-7231-4F2B92C0C990}"/>
              </a:ext>
            </a:extLst>
          </p:cNvPr>
          <p:cNvSpPr>
            <a:spLocks noGrp="1"/>
          </p:cNvSpPr>
          <p:nvPr>
            <p:ph type="sldNum" sz="quarter" idx="12"/>
          </p:nvPr>
        </p:nvSpPr>
        <p:spPr/>
        <p:txBody>
          <a:bodyPr/>
          <a:lstStyle/>
          <a:p>
            <a:fld id="{CDCBE88A-8383-47C6-BBC5-3082C6369777}" type="slidenum">
              <a:rPr lang="en-CA" smtClean="0"/>
              <a:t>‹#›</a:t>
            </a:fld>
            <a:endParaRPr lang="en-CA"/>
          </a:p>
        </p:txBody>
      </p:sp>
    </p:spTree>
    <p:extLst>
      <p:ext uri="{BB962C8B-B14F-4D97-AF65-F5344CB8AC3E}">
        <p14:creationId xmlns:p14="http://schemas.microsoft.com/office/powerpoint/2010/main" val="133674897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D9A07D-EC32-AD57-E064-B1212ED23987}"/>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03034B78-2777-0D06-1510-7A9668A7239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46727C28-5832-02F8-AF95-B5F664BBA787}"/>
              </a:ext>
            </a:extLst>
          </p:cNvPr>
          <p:cNvSpPr>
            <a:spLocks noGrp="1"/>
          </p:cNvSpPr>
          <p:nvPr>
            <p:ph type="dt" sz="half" idx="10"/>
          </p:nvPr>
        </p:nvSpPr>
        <p:spPr/>
        <p:txBody>
          <a:bodyPr/>
          <a:lstStyle/>
          <a:p>
            <a:fld id="{0DDD2672-AF2A-4F89-84D0-798B63A5A0EA}" type="datetimeFigureOut">
              <a:rPr lang="en-CA" smtClean="0"/>
              <a:t>2024-06-26</a:t>
            </a:fld>
            <a:endParaRPr lang="en-CA"/>
          </a:p>
        </p:txBody>
      </p:sp>
      <p:sp>
        <p:nvSpPr>
          <p:cNvPr id="5" name="Footer Placeholder 4">
            <a:extLst>
              <a:ext uri="{FF2B5EF4-FFF2-40B4-BE49-F238E27FC236}">
                <a16:creationId xmlns:a16="http://schemas.microsoft.com/office/drawing/2014/main" id="{5AE9E372-AB7C-BE2C-058D-1D98D3FC70E2}"/>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740A15AF-9B73-B420-1421-5667DAF2C2DF}"/>
              </a:ext>
            </a:extLst>
          </p:cNvPr>
          <p:cNvSpPr>
            <a:spLocks noGrp="1"/>
          </p:cNvSpPr>
          <p:nvPr>
            <p:ph type="sldNum" sz="quarter" idx="12"/>
          </p:nvPr>
        </p:nvSpPr>
        <p:spPr/>
        <p:txBody>
          <a:bodyPr/>
          <a:lstStyle/>
          <a:p>
            <a:fld id="{569FD8CF-8227-46A0-9656-EFD00EDC6968}" type="slidenum">
              <a:rPr lang="en-CA" smtClean="0"/>
              <a:t>‹#›</a:t>
            </a:fld>
            <a:endParaRPr lang="en-CA"/>
          </a:p>
        </p:txBody>
      </p:sp>
    </p:spTree>
    <p:extLst>
      <p:ext uri="{BB962C8B-B14F-4D97-AF65-F5344CB8AC3E}">
        <p14:creationId xmlns:p14="http://schemas.microsoft.com/office/powerpoint/2010/main" val="201866852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050D83-405F-47CA-14CC-DD7644F670F5}"/>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36ABAB0B-CE31-C923-06BF-4E41EE8CE2E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a:extLst>
              <a:ext uri="{FF2B5EF4-FFF2-40B4-BE49-F238E27FC236}">
                <a16:creationId xmlns:a16="http://schemas.microsoft.com/office/drawing/2014/main" id="{20780F32-18D9-FBB7-C517-870081487E9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a:extLst>
              <a:ext uri="{FF2B5EF4-FFF2-40B4-BE49-F238E27FC236}">
                <a16:creationId xmlns:a16="http://schemas.microsoft.com/office/drawing/2014/main" id="{954CE068-7D2D-559D-B37F-E4E1DEA0D68D}"/>
              </a:ext>
            </a:extLst>
          </p:cNvPr>
          <p:cNvSpPr>
            <a:spLocks noGrp="1"/>
          </p:cNvSpPr>
          <p:nvPr>
            <p:ph type="dt" sz="half" idx="10"/>
          </p:nvPr>
        </p:nvSpPr>
        <p:spPr/>
        <p:txBody>
          <a:bodyPr/>
          <a:lstStyle/>
          <a:p>
            <a:fld id="{0DDD2672-AF2A-4F89-84D0-798B63A5A0EA}" type="datetimeFigureOut">
              <a:rPr lang="en-CA" smtClean="0"/>
              <a:t>2024-06-26</a:t>
            </a:fld>
            <a:endParaRPr lang="en-CA"/>
          </a:p>
        </p:txBody>
      </p:sp>
      <p:sp>
        <p:nvSpPr>
          <p:cNvPr id="6" name="Footer Placeholder 5">
            <a:extLst>
              <a:ext uri="{FF2B5EF4-FFF2-40B4-BE49-F238E27FC236}">
                <a16:creationId xmlns:a16="http://schemas.microsoft.com/office/drawing/2014/main" id="{555B85E4-526A-59F3-2CF3-FA82DBA710E6}"/>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D265D121-9E49-DD1C-FC63-B1E9060A4049}"/>
              </a:ext>
            </a:extLst>
          </p:cNvPr>
          <p:cNvSpPr>
            <a:spLocks noGrp="1"/>
          </p:cNvSpPr>
          <p:nvPr>
            <p:ph type="sldNum" sz="quarter" idx="12"/>
          </p:nvPr>
        </p:nvSpPr>
        <p:spPr/>
        <p:txBody>
          <a:bodyPr/>
          <a:lstStyle/>
          <a:p>
            <a:fld id="{569FD8CF-8227-46A0-9656-EFD00EDC6968}" type="slidenum">
              <a:rPr lang="en-CA" smtClean="0"/>
              <a:t>‹#›</a:t>
            </a:fld>
            <a:endParaRPr lang="en-CA"/>
          </a:p>
        </p:txBody>
      </p:sp>
    </p:spTree>
    <p:extLst>
      <p:ext uri="{BB962C8B-B14F-4D97-AF65-F5344CB8AC3E}">
        <p14:creationId xmlns:p14="http://schemas.microsoft.com/office/powerpoint/2010/main" val="5240480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935FF7-1F02-3B03-642F-F90F171D5F78}"/>
              </a:ext>
            </a:extLst>
          </p:cNvPr>
          <p:cNvSpPr>
            <a:spLocks noGrp="1"/>
          </p:cNvSpPr>
          <p:nvPr>
            <p:ph type="title"/>
          </p:nvPr>
        </p:nvSpPr>
        <p:spPr>
          <a:xfrm>
            <a:off x="3581400" y="365125"/>
            <a:ext cx="7773988" cy="1325563"/>
          </a:xfrm>
        </p:spPr>
        <p:txBody>
          <a:bodyPr/>
          <a:lstStyle/>
          <a:p>
            <a:r>
              <a:rPr lang="en-US"/>
              <a:t>Click to edit Master title style</a:t>
            </a:r>
            <a:endParaRPr lang="en-CA"/>
          </a:p>
        </p:txBody>
      </p:sp>
      <p:sp>
        <p:nvSpPr>
          <p:cNvPr id="3" name="Text Placeholder 2">
            <a:extLst>
              <a:ext uri="{FF2B5EF4-FFF2-40B4-BE49-F238E27FC236}">
                <a16:creationId xmlns:a16="http://schemas.microsoft.com/office/drawing/2014/main" id="{F3897841-B8CD-E2E0-26F8-4AE4B95D366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CB78D02-CFA9-CDA6-B658-24B536BF745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a:extLst>
              <a:ext uri="{FF2B5EF4-FFF2-40B4-BE49-F238E27FC236}">
                <a16:creationId xmlns:a16="http://schemas.microsoft.com/office/drawing/2014/main" id="{7C420027-3599-B526-D6E8-C506999D639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2177A7E-40F8-1403-57B6-2C9255D008B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6">
            <a:extLst>
              <a:ext uri="{FF2B5EF4-FFF2-40B4-BE49-F238E27FC236}">
                <a16:creationId xmlns:a16="http://schemas.microsoft.com/office/drawing/2014/main" id="{66461355-9959-D03D-1173-A14EA33E6906}"/>
              </a:ext>
            </a:extLst>
          </p:cNvPr>
          <p:cNvSpPr>
            <a:spLocks noGrp="1"/>
          </p:cNvSpPr>
          <p:nvPr>
            <p:ph type="dt" sz="half" idx="10"/>
          </p:nvPr>
        </p:nvSpPr>
        <p:spPr/>
        <p:txBody>
          <a:bodyPr/>
          <a:lstStyle/>
          <a:p>
            <a:fld id="{0DDD2672-AF2A-4F89-84D0-798B63A5A0EA}" type="datetimeFigureOut">
              <a:rPr lang="en-CA" smtClean="0"/>
              <a:t>2024-06-26</a:t>
            </a:fld>
            <a:endParaRPr lang="en-CA"/>
          </a:p>
        </p:txBody>
      </p:sp>
      <p:sp>
        <p:nvSpPr>
          <p:cNvPr id="8" name="Footer Placeholder 7">
            <a:extLst>
              <a:ext uri="{FF2B5EF4-FFF2-40B4-BE49-F238E27FC236}">
                <a16:creationId xmlns:a16="http://schemas.microsoft.com/office/drawing/2014/main" id="{64206EEC-3178-3626-3355-3E87B81C1F55}"/>
              </a:ext>
            </a:extLst>
          </p:cNvPr>
          <p:cNvSpPr>
            <a:spLocks noGrp="1"/>
          </p:cNvSpPr>
          <p:nvPr>
            <p:ph type="ftr" sz="quarter" idx="11"/>
          </p:nvPr>
        </p:nvSpPr>
        <p:spPr/>
        <p:txBody>
          <a:bodyPr/>
          <a:lstStyle/>
          <a:p>
            <a:endParaRPr lang="en-CA"/>
          </a:p>
        </p:txBody>
      </p:sp>
      <p:sp>
        <p:nvSpPr>
          <p:cNvPr id="9" name="Slide Number Placeholder 8">
            <a:extLst>
              <a:ext uri="{FF2B5EF4-FFF2-40B4-BE49-F238E27FC236}">
                <a16:creationId xmlns:a16="http://schemas.microsoft.com/office/drawing/2014/main" id="{2CF9C695-9A03-A4E5-A7DA-CA749F5261D2}"/>
              </a:ext>
            </a:extLst>
          </p:cNvPr>
          <p:cNvSpPr>
            <a:spLocks noGrp="1"/>
          </p:cNvSpPr>
          <p:nvPr>
            <p:ph type="sldNum" sz="quarter" idx="12"/>
          </p:nvPr>
        </p:nvSpPr>
        <p:spPr/>
        <p:txBody>
          <a:bodyPr/>
          <a:lstStyle/>
          <a:p>
            <a:fld id="{569FD8CF-8227-46A0-9656-EFD00EDC6968}" type="slidenum">
              <a:rPr lang="en-CA" smtClean="0"/>
              <a:t>‹#›</a:t>
            </a:fld>
            <a:endParaRPr lang="en-CA"/>
          </a:p>
        </p:txBody>
      </p:sp>
    </p:spTree>
    <p:extLst>
      <p:ext uri="{BB962C8B-B14F-4D97-AF65-F5344CB8AC3E}">
        <p14:creationId xmlns:p14="http://schemas.microsoft.com/office/powerpoint/2010/main" val="216335493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E23763-E2EC-053F-FA95-03C135AB273F}"/>
              </a:ext>
            </a:extLst>
          </p:cNvPr>
          <p:cNvSpPr>
            <a:spLocks noGrp="1"/>
          </p:cNvSpPr>
          <p:nvPr>
            <p:ph type="title"/>
          </p:nvPr>
        </p:nvSpPr>
        <p:spPr/>
        <p:txBody>
          <a:bodyPr/>
          <a:lstStyle/>
          <a:p>
            <a:r>
              <a:rPr lang="en-US"/>
              <a:t>Click to edit Master title style</a:t>
            </a:r>
            <a:endParaRPr lang="en-CA"/>
          </a:p>
        </p:txBody>
      </p:sp>
      <p:sp>
        <p:nvSpPr>
          <p:cNvPr id="3" name="Date Placeholder 2">
            <a:extLst>
              <a:ext uri="{FF2B5EF4-FFF2-40B4-BE49-F238E27FC236}">
                <a16:creationId xmlns:a16="http://schemas.microsoft.com/office/drawing/2014/main" id="{18B369A1-1186-D942-DA51-EA9F846332CC}"/>
              </a:ext>
            </a:extLst>
          </p:cNvPr>
          <p:cNvSpPr>
            <a:spLocks noGrp="1"/>
          </p:cNvSpPr>
          <p:nvPr>
            <p:ph type="dt" sz="half" idx="10"/>
          </p:nvPr>
        </p:nvSpPr>
        <p:spPr/>
        <p:txBody>
          <a:bodyPr/>
          <a:lstStyle/>
          <a:p>
            <a:fld id="{0DDD2672-AF2A-4F89-84D0-798B63A5A0EA}" type="datetimeFigureOut">
              <a:rPr lang="en-CA" smtClean="0"/>
              <a:t>2024-06-26</a:t>
            </a:fld>
            <a:endParaRPr lang="en-CA"/>
          </a:p>
        </p:txBody>
      </p:sp>
      <p:sp>
        <p:nvSpPr>
          <p:cNvPr id="4" name="Footer Placeholder 3">
            <a:extLst>
              <a:ext uri="{FF2B5EF4-FFF2-40B4-BE49-F238E27FC236}">
                <a16:creationId xmlns:a16="http://schemas.microsoft.com/office/drawing/2014/main" id="{5A932A63-29F9-9829-9BFB-ED69F0B16EAE}"/>
              </a:ext>
            </a:extLst>
          </p:cNvPr>
          <p:cNvSpPr>
            <a:spLocks noGrp="1"/>
          </p:cNvSpPr>
          <p:nvPr>
            <p:ph type="ftr" sz="quarter" idx="11"/>
          </p:nvPr>
        </p:nvSpPr>
        <p:spPr/>
        <p:txBody>
          <a:bodyPr/>
          <a:lstStyle/>
          <a:p>
            <a:endParaRPr lang="en-CA"/>
          </a:p>
        </p:txBody>
      </p:sp>
      <p:sp>
        <p:nvSpPr>
          <p:cNvPr id="5" name="Slide Number Placeholder 4">
            <a:extLst>
              <a:ext uri="{FF2B5EF4-FFF2-40B4-BE49-F238E27FC236}">
                <a16:creationId xmlns:a16="http://schemas.microsoft.com/office/drawing/2014/main" id="{47D07574-F6D2-CFBB-AE5E-7C4E993B7027}"/>
              </a:ext>
            </a:extLst>
          </p:cNvPr>
          <p:cNvSpPr>
            <a:spLocks noGrp="1"/>
          </p:cNvSpPr>
          <p:nvPr>
            <p:ph type="sldNum" sz="quarter" idx="12"/>
          </p:nvPr>
        </p:nvSpPr>
        <p:spPr/>
        <p:txBody>
          <a:bodyPr/>
          <a:lstStyle/>
          <a:p>
            <a:fld id="{569FD8CF-8227-46A0-9656-EFD00EDC6968}" type="slidenum">
              <a:rPr lang="en-CA" smtClean="0"/>
              <a:t>‹#›</a:t>
            </a:fld>
            <a:endParaRPr lang="en-CA"/>
          </a:p>
        </p:txBody>
      </p:sp>
    </p:spTree>
    <p:extLst>
      <p:ext uri="{BB962C8B-B14F-4D97-AF65-F5344CB8AC3E}">
        <p14:creationId xmlns:p14="http://schemas.microsoft.com/office/powerpoint/2010/main" val="35499673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C3BBCD-FE0F-F6E2-3CBC-6F34D2E66B1D}"/>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541A957E-6CAA-21E9-B95B-797FB3024D3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F5A1BD9F-A513-8F80-E7E1-0EA389CEA6B0}"/>
              </a:ext>
            </a:extLst>
          </p:cNvPr>
          <p:cNvSpPr>
            <a:spLocks noGrp="1"/>
          </p:cNvSpPr>
          <p:nvPr>
            <p:ph type="dt" sz="half" idx="10"/>
          </p:nvPr>
        </p:nvSpPr>
        <p:spPr/>
        <p:txBody>
          <a:bodyPr/>
          <a:lstStyle/>
          <a:p>
            <a:fld id="{D794FE65-9323-4120-A2E4-06C1EF370475}" type="datetimeFigureOut">
              <a:rPr lang="en-CA" smtClean="0"/>
              <a:t>2024-06-26</a:t>
            </a:fld>
            <a:endParaRPr lang="en-CA"/>
          </a:p>
        </p:txBody>
      </p:sp>
      <p:sp>
        <p:nvSpPr>
          <p:cNvPr id="5" name="Footer Placeholder 4">
            <a:extLst>
              <a:ext uri="{FF2B5EF4-FFF2-40B4-BE49-F238E27FC236}">
                <a16:creationId xmlns:a16="http://schemas.microsoft.com/office/drawing/2014/main" id="{5EF69D5D-B6E3-63C8-15CF-680534AEAB6F}"/>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C1341843-9D4D-72AB-EDE8-248D86CC282A}"/>
              </a:ext>
            </a:extLst>
          </p:cNvPr>
          <p:cNvSpPr>
            <a:spLocks noGrp="1"/>
          </p:cNvSpPr>
          <p:nvPr>
            <p:ph type="sldNum" sz="quarter" idx="12"/>
          </p:nvPr>
        </p:nvSpPr>
        <p:spPr/>
        <p:txBody>
          <a:bodyPr/>
          <a:lstStyle/>
          <a:p>
            <a:fld id="{A089E9BD-68F3-4C38-9AE2-1F285D6952D2}" type="slidenum">
              <a:rPr lang="en-CA" smtClean="0"/>
              <a:t>‹#›</a:t>
            </a:fld>
            <a:endParaRPr lang="en-CA"/>
          </a:p>
        </p:txBody>
      </p:sp>
    </p:spTree>
    <p:extLst>
      <p:ext uri="{BB962C8B-B14F-4D97-AF65-F5344CB8AC3E}">
        <p14:creationId xmlns:p14="http://schemas.microsoft.com/office/powerpoint/2010/main" val="254160869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49FE10B-E391-846C-0A1D-41EF92FEA8F2}"/>
              </a:ext>
            </a:extLst>
          </p:cNvPr>
          <p:cNvSpPr>
            <a:spLocks noGrp="1"/>
          </p:cNvSpPr>
          <p:nvPr>
            <p:ph type="dt" sz="half" idx="10"/>
          </p:nvPr>
        </p:nvSpPr>
        <p:spPr/>
        <p:txBody>
          <a:bodyPr/>
          <a:lstStyle/>
          <a:p>
            <a:fld id="{0DDD2672-AF2A-4F89-84D0-798B63A5A0EA}" type="datetimeFigureOut">
              <a:rPr lang="en-CA" smtClean="0"/>
              <a:t>2024-06-26</a:t>
            </a:fld>
            <a:endParaRPr lang="en-CA"/>
          </a:p>
        </p:txBody>
      </p:sp>
      <p:sp>
        <p:nvSpPr>
          <p:cNvPr id="3" name="Footer Placeholder 2">
            <a:extLst>
              <a:ext uri="{FF2B5EF4-FFF2-40B4-BE49-F238E27FC236}">
                <a16:creationId xmlns:a16="http://schemas.microsoft.com/office/drawing/2014/main" id="{88D0510A-31C0-8FF3-50DF-A42D336CC947}"/>
              </a:ext>
            </a:extLst>
          </p:cNvPr>
          <p:cNvSpPr>
            <a:spLocks noGrp="1"/>
          </p:cNvSpPr>
          <p:nvPr>
            <p:ph type="ftr" sz="quarter" idx="11"/>
          </p:nvPr>
        </p:nvSpPr>
        <p:spPr/>
        <p:txBody>
          <a:bodyPr/>
          <a:lstStyle/>
          <a:p>
            <a:endParaRPr lang="en-CA"/>
          </a:p>
        </p:txBody>
      </p:sp>
      <p:sp>
        <p:nvSpPr>
          <p:cNvPr id="4" name="Slide Number Placeholder 3">
            <a:extLst>
              <a:ext uri="{FF2B5EF4-FFF2-40B4-BE49-F238E27FC236}">
                <a16:creationId xmlns:a16="http://schemas.microsoft.com/office/drawing/2014/main" id="{84AE7D45-18D5-6188-27F4-81795D83F535}"/>
              </a:ext>
            </a:extLst>
          </p:cNvPr>
          <p:cNvSpPr>
            <a:spLocks noGrp="1"/>
          </p:cNvSpPr>
          <p:nvPr>
            <p:ph type="sldNum" sz="quarter" idx="12"/>
          </p:nvPr>
        </p:nvSpPr>
        <p:spPr/>
        <p:txBody>
          <a:bodyPr/>
          <a:lstStyle/>
          <a:p>
            <a:fld id="{569FD8CF-8227-46A0-9656-EFD00EDC6968}" type="slidenum">
              <a:rPr lang="en-CA" smtClean="0"/>
              <a:t>‹#›</a:t>
            </a:fld>
            <a:endParaRPr lang="en-CA"/>
          </a:p>
        </p:txBody>
      </p:sp>
    </p:spTree>
    <p:extLst>
      <p:ext uri="{BB962C8B-B14F-4D97-AF65-F5344CB8AC3E}">
        <p14:creationId xmlns:p14="http://schemas.microsoft.com/office/powerpoint/2010/main" val="262432158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2C05830-402C-87E6-7FD1-C9C7D8A341A8}"/>
              </a:ext>
            </a:extLst>
          </p:cNvPr>
          <p:cNvSpPr>
            <a:spLocks noGrp="1"/>
          </p:cNvSpPr>
          <p:nvPr>
            <p:ph idx="1"/>
          </p:nvPr>
        </p:nvSpPr>
        <p:spPr>
          <a:xfrm>
            <a:off x="5183188" y="2057400"/>
            <a:ext cx="6172200" cy="380365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CA" dirty="0"/>
          </a:p>
        </p:txBody>
      </p:sp>
      <p:sp>
        <p:nvSpPr>
          <p:cNvPr id="4" name="Text Placeholder 3">
            <a:extLst>
              <a:ext uri="{FF2B5EF4-FFF2-40B4-BE49-F238E27FC236}">
                <a16:creationId xmlns:a16="http://schemas.microsoft.com/office/drawing/2014/main" id="{6C361853-C16E-D2AE-1FD9-95BB1C70DCA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DE4CCAD-DCB6-E68F-5AFA-25ECBDAF2D7F}"/>
              </a:ext>
            </a:extLst>
          </p:cNvPr>
          <p:cNvSpPr>
            <a:spLocks noGrp="1"/>
          </p:cNvSpPr>
          <p:nvPr>
            <p:ph type="dt" sz="half" idx="10"/>
          </p:nvPr>
        </p:nvSpPr>
        <p:spPr/>
        <p:txBody>
          <a:bodyPr/>
          <a:lstStyle/>
          <a:p>
            <a:fld id="{0DDD2672-AF2A-4F89-84D0-798B63A5A0EA}" type="datetimeFigureOut">
              <a:rPr lang="en-CA" smtClean="0"/>
              <a:t>2024-06-26</a:t>
            </a:fld>
            <a:endParaRPr lang="en-CA"/>
          </a:p>
        </p:txBody>
      </p:sp>
      <p:sp>
        <p:nvSpPr>
          <p:cNvPr id="6" name="Footer Placeholder 5">
            <a:extLst>
              <a:ext uri="{FF2B5EF4-FFF2-40B4-BE49-F238E27FC236}">
                <a16:creationId xmlns:a16="http://schemas.microsoft.com/office/drawing/2014/main" id="{8D02A610-5E58-0444-C44E-9E02260D11E4}"/>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3BA9B8FE-BA5D-8ED2-B9DC-2DBCC985F645}"/>
              </a:ext>
            </a:extLst>
          </p:cNvPr>
          <p:cNvSpPr>
            <a:spLocks noGrp="1"/>
          </p:cNvSpPr>
          <p:nvPr>
            <p:ph type="sldNum" sz="quarter" idx="12"/>
          </p:nvPr>
        </p:nvSpPr>
        <p:spPr/>
        <p:txBody>
          <a:bodyPr/>
          <a:lstStyle/>
          <a:p>
            <a:fld id="{569FD8CF-8227-46A0-9656-EFD00EDC6968}" type="slidenum">
              <a:rPr lang="en-CA" smtClean="0"/>
              <a:t>‹#›</a:t>
            </a:fld>
            <a:endParaRPr lang="en-CA"/>
          </a:p>
        </p:txBody>
      </p:sp>
      <p:sp>
        <p:nvSpPr>
          <p:cNvPr id="8" name="Title 1">
            <a:extLst>
              <a:ext uri="{FF2B5EF4-FFF2-40B4-BE49-F238E27FC236}">
                <a16:creationId xmlns:a16="http://schemas.microsoft.com/office/drawing/2014/main" id="{D6E1F23E-282B-B62D-8427-DE60F7A6F603}"/>
              </a:ext>
            </a:extLst>
          </p:cNvPr>
          <p:cNvSpPr>
            <a:spLocks noGrp="1"/>
          </p:cNvSpPr>
          <p:nvPr>
            <p:ph type="title"/>
          </p:nvPr>
        </p:nvSpPr>
        <p:spPr>
          <a:xfrm>
            <a:off x="3581400" y="365125"/>
            <a:ext cx="7772400" cy="1325563"/>
          </a:xfrm>
        </p:spPr>
        <p:txBody>
          <a:bodyPr/>
          <a:lstStyle/>
          <a:p>
            <a:r>
              <a:rPr lang="en-US"/>
              <a:t>Click to edit Master title style</a:t>
            </a:r>
            <a:endParaRPr lang="en-CA"/>
          </a:p>
        </p:txBody>
      </p:sp>
    </p:spTree>
    <p:extLst>
      <p:ext uri="{BB962C8B-B14F-4D97-AF65-F5344CB8AC3E}">
        <p14:creationId xmlns:p14="http://schemas.microsoft.com/office/powerpoint/2010/main" val="287868525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E54BBC76-5C5B-EFE5-0080-E95133FC0196}"/>
              </a:ext>
            </a:extLst>
          </p:cNvPr>
          <p:cNvSpPr>
            <a:spLocks noGrp="1"/>
          </p:cNvSpPr>
          <p:nvPr>
            <p:ph type="pic" idx="1"/>
          </p:nvPr>
        </p:nvSpPr>
        <p:spPr>
          <a:xfrm>
            <a:off x="5183188" y="2057400"/>
            <a:ext cx="6172200" cy="380365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a:extLst>
              <a:ext uri="{FF2B5EF4-FFF2-40B4-BE49-F238E27FC236}">
                <a16:creationId xmlns:a16="http://schemas.microsoft.com/office/drawing/2014/main" id="{9232933A-53A9-F458-9CF6-2DC30B66789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B87C102-6273-80A4-230A-9AAD763FE457}"/>
              </a:ext>
            </a:extLst>
          </p:cNvPr>
          <p:cNvSpPr>
            <a:spLocks noGrp="1"/>
          </p:cNvSpPr>
          <p:nvPr>
            <p:ph type="dt" sz="half" idx="10"/>
          </p:nvPr>
        </p:nvSpPr>
        <p:spPr/>
        <p:txBody>
          <a:bodyPr/>
          <a:lstStyle/>
          <a:p>
            <a:fld id="{0DDD2672-AF2A-4F89-84D0-798B63A5A0EA}" type="datetimeFigureOut">
              <a:rPr lang="en-CA" smtClean="0"/>
              <a:t>2024-06-26</a:t>
            </a:fld>
            <a:endParaRPr lang="en-CA"/>
          </a:p>
        </p:txBody>
      </p:sp>
      <p:sp>
        <p:nvSpPr>
          <p:cNvPr id="6" name="Footer Placeholder 5">
            <a:extLst>
              <a:ext uri="{FF2B5EF4-FFF2-40B4-BE49-F238E27FC236}">
                <a16:creationId xmlns:a16="http://schemas.microsoft.com/office/drawing/2014/main" id="{FDC1AC2F-30CC-7150-B3CA-F882B842CEA7}"/>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5C3A62F9-254C-9696-75B0-990015E23A6A}"/>
              </a:ext>
            </a:extLst>
          </p:cNvPr>
          <p:cNvSpPr>
            <a:spLocks noGrp="1"/>
          </p:cNvSpPr>
          <p:nvPr>
            <p:ph type="sldNum" sz="quarter" idx="12"/>
          </p:nvPr>
        </p:nvSpPr>
        <p:spPr/>
        <p:txBody>
          <a:bodyPr/>
          <a:lstStyle/>
          <a:p>
            <a:fld id="{569FD8CF-8227-46A0-9656-EFD00EDC6968}" type="slidenum">
              <a:rPr lang="en-CA" smtClean="0"/>
              <a:t>‹#›</a:t>
            </a:fld>
            <a:endParaRPr lang="en-CA"/>
          </a:p>
        </p:txBody>
      </p:sp>
      <p:sp>
        <p:nvSpPr>
          <p:cNvPr id="8" name="Title 1">
            <a:extLst>
              <a:ext uri="{FF2B5EF4-FFF2-40B4-BE49-F238E27FC236}">
                <a16:creationId xmlns:a16="http://schemas.microsoft.com/office/drawing/2014/main" id="{B863DE24-230B-4A55-2678-FEB93BFC1B16}"/>
              </a:ext>
            </a:extLst>
          </p:cNvPr>
          <p:cNvSpPr>
            <a:spLocks noGrp="1"/>
          </p:cNvSpPr>
          <p:nvPr>
            <p:ph type="title"/>
          </p:nvPr>
        </p:nvSpPr>
        <p:spPr>
          <a:xfrm>
            <a:off x="3581400" y="365125"/>
            <a:ext cx="7772400" cy="1325563"/>
          </a:xfrm>
        </p:spPr>
        <p:txBody>
          <a:bodyPr/>
          <a:lstStyle/>
          <a:p>
            <a:r>
              <a:rPr lang="en-US"/>
              <a:t>Click to edit Master title style</a:t>
            </a:r>
            <a:endParaRPr lang="en-CA"/>
          </a:p>
        </p:txBody>
      </p:sp>
    </p:spTree>
    <p:extLst>
      <p:ext uri="{BB962C8B-B14F-4D97-AF65-F5344CB8AC3E}">
        <p14:creationId xmlns:p14="http://schemas.microsoft.com/office/powerpoint/2010/main" val="401066131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CD2A15-DAD0-DAFF-E38D-86F7B85364F1}"/>
              </a:ext>
            </a:extLst>
          </p:cNvPr>
          <p:cNvSpPr>
            <a:spLocks noGrp="1"/>
          </p:cNvSpPr>
          <p:nvPr>
            <p:ph type="title"/>
          </p:nvPr>
        </p:nvSpPr>
        <p:spPr/>
        <p:txBody>
          <a:bodyPr/>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E2296F59-32FC-EA18-069F-43997CA55C7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78CAD3F6-6EFB-7863-E662-2D4E29219D09}"/>
              </a:ext>
            </a:extLst>
          </p:cNvPr>
          <p:cNvSpPr>
            <a:spLocks noGrp="1"/>
          </p:cNvSpPr>
          <p:nvPr>
            <p:ph type="dt" sz="half" idx="10"/>
          </p:nvPr>
        </p:nvSpPr>
        <p:spPr/>
        <p:txBody>
          <a:bodyPr/>
          <a:lstStyle/>
          <a:p>
            <a:fld id="{0DDD2672-AF2A-4F89-84D0-798B63A5A0EA}" type="datetimeFigureOut">
              <a:rPr lang="en-CA" smtClean="0"/>
              <a:t>2024-06-26</a:t>
            </a:fld>
            <a:endParaRPr lang="en-CA"/>
          </a:p>
        </p:txBody>
      </p:sp>
      <p:sp>
        <p:nvSpPr>
          <p:cNvPr id="5" name="Footer Placeholder 4">
            <a:extLst>
              <a:ext uri="{FF2B5EF4-FFF2-40B4-BE49-F238E27FC236}">
                <a16:creationId xmlns:a16="http://schemas.microsoft.com/office/drawing/2014/main" id="{7DBEAB6E-EB8C-0FFE-6893-EA90D3D8C67D}"/>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2760FD60-5E55-9F77-2140-7A2DDE9392B2}"/>
              </a:ext>
            </a:extLst>
          </p:cNvPr>
          <p:cNvSpPr>
            <a:spLocks noGrp="1"/>
          </p:cNvSpPr>
          <p:nvPr>
            <p:ph type="sldNum" sz="quarter" idx="12"/>
          </p:nvPr>
        </p:nvSpPr>
        <p:spPr/>
        <p:txBody>
          <a:bodyPr/>
          <a:lstStyle/>
          <a:p>
            <a:fld id="{569FD8CF-8227-46A0-9656-EFD00EDC6968}" type="slidenum">
              <a:rPr lang="en-CA" smtClean="0"/>
              <a:t>‹#›</a:t>
            </a:fld>
            <a:endParaRPr lang="en-CA"/>
          </a:p>
        </p:txBody>
      </p:sp>
    </p:spTree>
    <p:extLst>
      <p:ext uri="{BB962C8B-B14F-4D97-AF65-F5344CB8AC3E}">
        <p14:creationId xmlns:p14="http://schemas.microsoft.com/office/powerpoint/2010/main" val="154775732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281BA3-A77D-718A-D7D0-EFC6395506AB}"/>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CBD6A98F-A54B-81A4-B029-4DE8766CCCD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01B4CEB0-82F2-7E19-3316-684644D29B8B}"/>
              </a:ext>
            </a:extLst>
          </p:cNvPr>
          <p:cNvSpPr>
            <a:spLocks noGrp="1"/>
          </p:cNvSpPr>
          <p:nvPr>
            <p:ph type="dt" sz="half" idx="10"/>
          </p:nvPr>
        </p:nvSpPr>
        <p:spPr/>
        <p:txBody>
          <a:bodyPr/>
          <a:lstStyle/>
          <a:p>
            <a:fld id="{42561F4C-85B0-451D-805C-D84EEDCEA922}" type="datetimeFigureOut">
              <a:rPr lang="en-CA" smtClean="0"/>
              <a:t>2024-06-26</a:t>
            </a:fld>
            <a:endParaRPr lang="en-CA"/>
          </a:p>
        </p:txBody>
      </p:sp>
      <p:sp>
        <p:nvSpPr>
          <p:cNvPr id="5" name="Footer Placeholder 4">
            <a:extLst>
              <a:ext uri="{FF2B5EF4-FFF2-40B4-BE49-F238E27FC236}">
                <a16:creationId xmlns:a16="http://schemas.microsoft.com/office/drawing/2014/main" id="{3E084DAB-7EB8-BEA1-2286-AB99521A2612}"/>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0A3BA3E5-D9CF-EEE8-52D9-DB2EA3CB8C0D}"/>
              </a:ext>
            </a:extLst>
          </p:cNvPr>
          <p:cNvSpPr>
            <a:spLocks noGrp="1"/>
          </p:cNvSpPr>
          <p:nvPr>
            <p:ph type="sldNum" sz="quarter" idx="12"/>
          </p:nvPr>
        </p:nvSpPr>
        <p:spPr/>
        <p:txBody>
          <a:bodyPr/>
          <a:lstStyle/>
          <a:p>
            <a:fld id="{CDCBE88A-8383-47C6-BBC5-3082C6369777}" type="slidenum">
              <a:rPr lang="en-CA" smtClean="0"/>
              <a:t>‹#›</a:t>
            </a:fld>
            <a:endParaRPr lang="en-CA"/>
          </a:p>
        </p:txBody>
      </p:sp>
      <p:sp>
        <p:nvSpPr>
          <p:cNvPr id="7" name="Picture Placeholder 7">
            <a:extLst>
              <a:ext uri="{FF2B5EF4-FFF2-40B4-BE49-F238E27FC236}">
                <a16:creationId xmlns:a16="http://schemas.microsoft.com/office/drawing/2014/main" id="{F6CA9EFD-6EFB-875F-5948-2BE9740513BD}"/>
              </a:ext>
            </a:extLst>
          </p:cNvPr>
          <p:cNvSpPr>
            <a:spLocks noGrp="1"/>
          </p:cNvSpPr>
          <p:nvPr>
            <p:ph type="pic" sz="quarter" idx="13"/>
          </p:nvPr>
        </p:nvSpPr>
        <p:spPr>
          <a:xfrm>
            <a:off x="61451" y="747918"/>
            <a:ext cx="3519949" cy="3667432"/>
          </a:xfrm>
          <a:prstGeom prst="ellipse">
            <a:avLst/>
          </a:prstGeom>
        </p:spPr>
        <p:txBody>
          <a:bodyPr/>
          <a:lstStyle/>
          <a:p>
            <a:endParaRPr lang="en-CA"/>
          </a:p>
        </p:txBody>
      </p:sp>
    </p:spTree>
    <p:extLst>
      <p:ext uri="{BB962C8B-B14F-4D97-AF65-F5344CB8AC3E}">
        <p14:creationId xmlns:p14="http://schemas.microsoft.com/office/powerpoint/2010/main" val="38469829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A83293-04D4-A78C-DAEA-EDC29678FF65}"/>
              </a:ext>
            </a:extLst>
          </p:cNvPr>
          <p:cNvSpPr>
            <a:spLocks noGrp="1"/>
          </p:cNvSpPr>
          <p:nvPr>
            <p:ph type="title"/>
          </p:nvPr>
        </p:nvSpPr>
        <p:spPr>
          <a:xfrm>
            <a:off x="5486400" y="1709738"/>
            <a:ext cx="5861050" cy="2852737"/>
          </a:xfrm>
        </p:spPr>
        <p:txBody>
          <a:bodyPr anchor="b"/>
          <a:lstStyle>
            <a:lvl1pPr>
              <a:defRPr sz="6000"/>
            </a:lvl1pPr>
          </a:lstStyle>
          <a:p>
            <a:r>
              <a:rPr lang="en-US"/>
              <a:t>Click to edit Master title style</a:t>
            </a:r>
            <a:endParaRPr lang="en-CA"/>
          </a:p>
        </p:txBody>
      </p:sp>
      <p:sp>
        <p:nvSpPr>
          <p:cNvPr id="3" name="Text Placeholder 2">
            <a:extLst>
              <a:ext uri="{FF2B5EF4-FFF2-40B4-BE49-F238E27FC236}">
                <a16:creationId xmlns:a16="http://schemas.microsoft.com/office/drawing/2014/main" id="{3C66D231-07E0-1B60-2C46-253D4C22BB3D}"/>
              </a:ext>
            </a:extLst>
          </p:cNvPr>
          <p:cNvSpPr>
            <a:spLocks noGrp="1"/>
          </p:cNvSpPr>
          <p:nvPr>
            <p:ph type="body" idx="1"/>
          </p:nvPr>
        </p:nvSpPr>
        <p:spPr>
          <a:xfrm>
            <a:off x="5486400" y="4589463"/>
            <a:ext cx="586105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36BEAA9-5714-ECC9-6EA6-96F49A4C1E4B}"/>
              </a:ext>
            </a:extLst>
          </p:cNvPr>
          <p:cNvSpPr>
            <a:spLocks noGrp="1"/>
          </p:cNvSpPr>
          <p:nvPr>
            <p:ph type="dt" sz="half" idx="10"/>
          </p:nvPr>
        </p:nvSpPr>
        <p:spPr/>
        <p:txBody>
          <a:bodyPr/>
          <a:lstStyle/>
          <a:p>
            <a:fld id="{D794FE65-9323-4120-A2E4-06C1EF370475}" type="datetimeFigureOut">
              <a:rPr lang="en-CA" smtClean="0"/>
              <a:t>2024-06-26</a:t>
            </a:fld>
            <a:endParaRPr lang="en-CA"/>
          </a:p>
        </p:txBody>
      </p:sp>
      <p:sp>
        <p:nvSpPr>
          <p:cNvPr id="5" name="Footer Placeholder 4">
            <a:extLst>
              <a:ext uri="{FF2B5EF4-FFF2-40B4-BE49-F238E27FC236}">
                <a16:creationId xmlns:a16="http://schemas.microsoft.com/office/drawing/2014/main" id="{09E82121-9995-4FEC-1811-3EE47609CCA9}"/>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C432BBCB-444B-04BE-A359-FD2E82B29AFB}"/>
              </a:ext>
            </a:extLst>
          </p:cNvPr>
          <p:cNvSpPr>
            <a:spLocks noGrp="1"/>
          </p:cNvSpPr>
          <p:nvPr>
            <p:ph type="sldNum" sz="quarter" idx="12"/>
          </p:nvPr>
        </p:nvSpPr>
        <p:spPr/>
        <p:txBody>
          <a:bodyPr/>
          <a:lstStyle/>
          <a:p>
            <a:fld id="{A089E9BD-68F3-4C38-9AE2-1F285D6952D2}" type="slidenum">
              <a:rPr lang="en-CA" smtClean="0"/>
              <a:t>‹#›</a:t>
            </a:fld>
            <a:endParaRPr lang="en-CA"/>
          </a:p>
        </p:txBody>
      </p:sp>
    </p:spTree>
    <p:extLst>
      <p:ext uri="{BB962C8B-B14F-4D97-AF65-F5344CB8AC3E}">
        <p14:creationId xmlns:p14="http://schemas.microsoft.com/office/powerpoint/2010/main" val="17710711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DEEB24-7862-7E65-5556-A99F8E578630}"/>
              </a:ext>
            </a:extLst>
          </p:cNvPr>
          <p:cNvSpPr>
            <a:spLocks noGrp="1"/>
          </p:cNvSpPr>
          <p:nvPr>
            <p:ph type="title"/>
          </p:nvPr>
        </p:nvSpPr>
        <p:spPr/>
        <p:txBody>
          <a:bodyPr/>
          <a:lstStyle/>
          <a:p>
            <a:r>
              <a:rPr lang="en-US"/>
              <a:t>Click to edit Master title style</a:t>
            </a:r>
            <a:endParaRPr lang="en-CA"/>
          </a:p>
        </p:txBody>
      </p:sp>
      <p:sp>
        <p:nvSpPr>
          <p:cNvPr id="4" name="Content Placeholder 3">
            <a:extLst>
              <a:ext uri="{FF2B5EF4-FFF2-40B4-BE49-F238E27FC236}">
                <a16:creationId xmlns:a16="http://schemas.microsoft.com/office/drawing/2014/main" id="{F53D7655-D6BE-C7CA-8DF2-389BCB1C4DE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a:extLst>
              <a:ext uri="{FF2B5EF4-FFF2-40B4-BE49-F238E27FC236}">
                <a16:creationId xmlns:a16="http://schemas.microsoft.com/office/drawing/2014/main" id="{36D42F47-BB19-2072-126E-B00A81664838}"/>
              </a:ext>
            </a:extLst>
          </p:cNvPr>
          <p:cNvSpPr>
            <a:spLocks noGrp="1"/>
          </p:cNvSpPr>
          <p:nvPr>
            <p:ph type="dt" sz="half" idx="10"/>
          </p:nvPr>
        </p:nvSpPr>
        <p:spPr/>
        <p:txBody>
          <a:bodyPr/>
          <a:lstStyle/>
          <a:p>
            <a:fld id="{D794FE65-9323-4120-A2E4-06C1EF370475}" type="datetimeFigureOut">
              <a:rPr lang="en-CA" smtClean="0"/>
              <a:t>2024-06-26</a:t>
            </a:fld>
            <a:endParaRPr lang="en-CA"/>
          </a:p>
        </p:txBody>
      </p:sp>
      <p:sp>
        <p:nvSpPr>
          <p:cNvPr id="6" name="Footer Placeholder 5">
            <a:extLst>
              <a:ext uri="{FF2B5EF4-FFF2-40B4-BE49-F238E27FC236}">
                <a16:creationId xmlns:a16="http://schemas.microsoft.com/office/drawing/2014/main" id="{D0A52988-49A8-B38B-1C17-B5C19C7E1E38}"/>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E18B768D-75BA-F9E0-66F1-3DDAC6D05518}"/>
              </a:ext>
            </a:extLst>
          </p:cNvPr>
          <p:cNvSpPr>
            <a:spLocks noGrp="1"/>
          </p:cNvSpPr>
          <p:nvPr>
            <p:ph type="sldNum" sz="quarter" idx="12"/>
          </p:nvPr>
        </p:nvSpPr>
        <p:spPr/>
        <p:txBody>
          <a:bodyPr/>
          <a:lstStyle/>
          <a:p>
            <a:fld id="{A089E9BD-68F3-4C38-9AE2-1F285D6952D2}" type="slidenum">
              <a:rPr lang="en-CA" smtClean="0"/>
              <a:t>‹#›</a:t>
            </a:fld>
            <a:endParaRPr lang="en-CA"/>
          </a:p>
        </p:txBody>
      </p:sp>
    </p:spTree>
    <p:extLst>
      <p:ext uri="{BB962C8B-B14F-4D97-AF65-F5344CB8AC3E}">
        <p14:creationId xmlns:p14="http://schemas.microsoft.com/office/powerpoint/2010/main" val="30307847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42E5BD-6AB9-0B8E-AFA4-C61DF9CF1E2F}"/>
              </a:ext>
            </a:extLst>
          </p:cNvPr>
          <p:cNvSpPr>
            <a:spLocks noGrp="1"/>
          </p:cNvSpPr>
          <p:nvPr>
            <p:ph type="title"/>
          </p:nvPr>
        </p:nvSpPr>
        <p:spPr/>
        <p:txBody>
          <a:bodyPr/>
          <a:lstStyle/>
          <a:p>
            <a:r>
              <a:rPr lang="en-US"/>
              <a:t>Click to edit Master title style</a:t>
            </a:r>
            <a:endParaRPr lang="en-CA"/>
          </a:p>
        </p:txBody>
      </p:sp>
      <p:sp>
        <p:nvSpPr>
          <p:cNvPr id="3" name="Date Placeholder 2">
            <a:extLst>
              <a:ext uri="{FF2B5EF4-FFF2-40B4-BE49-F238E27FC236}">
                <a16:creationId xmlns:a16="http://schemas.microsoft.com/office/drawing/2014/main" id="{2846F706-BB87-EF6C-E0CE-84867D0C85CA}"/>
              </a:ext>
            </a:extLst>
          </p:cNvPr>
          <p:cNvSpPr>
            <a:spLocks noGrp="1"/>
          </p:cNvSpPr>
          <p:nvPr>
            <p:ph type="dt" sz="half" idx="10"/>
          </p:nvPr>
        </p:nvSpPr>
        <p:spPr/>
        <p:txBody>
          <a:bodyPr/>
          <a:lstStyle/>
          <a:p>
            <a:fld id="{D794FE65-9323-4120-A2E4-06C1EF370475}" type="datetimeFigureOut">
              <a:rPr lang="en-CA" smtClean="0"/>
              <a:t>2024-06-26</a:t>
            </a:fld>
            <a:endParaRPr lang="en-CA"/>
          </a:p>
        </p:txBody>
      </p:sp>
      <p:sp>
        <p:nvSpPr>
          <p:cNvPr id="4" name="Footer Placeholder 3">
            <a:extLst>
              <a:ext uri="{FF2B5EF4-FFF2-40B4-BE49-F238E27FC236}">
                <a16:creationId xmlns:a16="http://schemas.microsoft.com/office/drawing/2014/main" id="{49C72E7C-95F9-313F-79B4-D1C8674661F1}"/>
              </a:ext>
            </a:extLst>
          </p:cNvPr>
          <p:cNvSpPr>
            <a:spLocks noGrp="1"/>
          </p:cNvSpPr>
          <p:nvPr>
            <p:ph type="ftr" sz="quarter" idx="11"/>
          </p:nvPr>
        </p:nvSpPr>
        <p:spPr/>
        <p:txBody>
          <a:bodyPr/>
          <a:lstStyle/>
          <a:p>
            <a:endParaRPr lang="en-CA"/>
          </a:p>
        </p:txBody>
      </p:sp>
      <p:sp>
        <p:nvSpPr>
          <p:cNvPr id="5" name="Slide Number Placeholder 4">
            <a:extLst>
              <a:ext uri="{FF2B5EF4-FFF2-40B4-BE49-F238E27FC236}">
                <a16:creationId xmlns:a16="http://schemas.microsoft.com/office/drawing/2014/main" id="{CA6A2154-51F2-3E89-14FE-8638087E2172}"/>
              </a:ext>
            </a:extLst>
          </p:cNvPr>
          <p:cNvSpPr>
            <a:spLocks noGrp="1"/>
          </p:cNvSpPr>
          <p:nvPr>
            <p:ph type="sldNum" sz="quarter" idx="12"/>
          </p:nvPr>
        </p:nvSpPr>
        <p:spPr/>
        <p:txBody>
          <a:bodyPr/>
          <a:lstStyle/>
          <a:p>
            <a:fld id="{A089E9BD-68F3-4C38-9AE2-1F285D6952D2}" type="slidenum">
              <a:rPr lang="en-CA" smtClean="0"/>
              <a:t>‹#›</a:t>
            </a:fld>
            <a:endParaRPr lang="en-CA"/>
          </a:p>
        </p:txBody>
      </p:sp>
    </p:spTree>
    <p:extLst>
      <p:ext uri="{BB962C8B-B14F-4D97-AF65-F5344CB8AC3E}">
        <p14:creationId xmlns:p14="http://schemas.microsoft.com/office/powerpoint/2010/main" val="39497293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4CFD82D-91C9-278F-8C15-BA3F3C606A2C}"/>
              </a:ext>
            </a:extLst>
          </p:cNvPr>
          <p:cNvSpPr>
            <a:spLocks noGrp="1"/>
          </p:cNvSpPr>
          <p:nvPr>
            <p:ph type="dt" sz="half" idx="10"/>
          </p:nvPr>
        </p:nvSpPr>
        <p:spPr/>
        <p:txBody>
          <a:bodyPr/>
          <a:lstStyle/>
          <a:p>
            <a:fld id="{D794FE65-9323-4120-A2E4-06C1EF370475}" type="datetimeFigureOut">
              <a:rPr lang="en-CA" smtClean="0"/>
              <a:t>2024-06-26</a:t>
            </a:fld>
            <a:endParaRPr lang="en-CA"/>
          </a:p>
        </p:txBody>
      </p:sp>
      <p:sp>
        <p:nvSpPr>
          <p:cNvPr id="3" name="Footer Placeholder 2">
            <a:extLst>
              <a:ext uri="{FF2B5EF4-FFF2-40B4-BE49-F238E27FC236}">
                <a16:creationId xmlns:a16="http://schemas.microsoft.com/office/drawing/2014/main" id="{16649C8C-B79E-56FA-9367-C7BD8998330E}"/>
              </a:ext>
            </a:extLst>
          </p:cNvPr>
          <p:cNvSpPr>
            <a:spLocks noGrp="1"/>
          </p:cNvSpPr>
          <p:nvPr>
            <p:ph type="ftr" sz="quarter" idx="11"/>
          </p:nvPr>
        </p:nvSpPr>
        <p:spPr/>
        <p:txBody>
          <a:bodyPr/>
          <a:lstStyle/>
          <a:p>
            <a:endParaRPr lang="en-CA"/>
          </a:p>
        </p:txBody>
      </p:sp>
      <p:sp>
        <p:nvSpPr>
          <p:cNvPr id="4" name="Slide Number Placeholder 3">
            <a:extLst>
              <a:ext uri="{FF2B5EF4-FFF2-40B4-BE49-F238E27FC236}">
                <a16:creationId xmlns:a16="http://schemas.microsoft.com/office/drawing/2014/main" id="{50550D87-2B3D-1855-83DE-5DC8478449A1}"/>
              </a:ext>
            </a:extLst>
          </p:cNvPr>
          <p:cNvSpPr>
            <a:spLocks noGrp="1"/>
          </p:cNvSpPr>
          <p:nvPr>
            <p:ph type="sldNum" sz="quarter" idx="12"/>
          </p:nvPr>
        </p:nvSpPr>
        <p:spPr/>
        <p:txBody>
          <a:bodyPr/>
          <a:lstStyle/>
          <a:p>
            <a:fld id="{A089E9BD-68F3-4C38-9AE2-1F285D6952D2}" type="slidenum">
              <a:rPr lang="en-CA" smtClean="0"/>
              <a:t>‹#›</a:t>
            </a:fld>
            <a:endParaRPr lang="en-CA"/>
          </a:p>
        </p:txBody>
      </p:sp>
    </p:spTree>
    <p:extLst>
      <p:ext uri="{BB962C8B-B14F-4D97-AF65-F5344CB8AC3E}">
        <p14:creationId xmlns:p14="http://schemas.microsoft.com/office/powerpoint/2010/main" val="25351258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D6232F-EBBE-C1A0-63D2-8218D5336200}"/>
              </a:ext>
            </a:extLst>
          </p:cNvPr>
          <p:cNvSpPr>
            <a:spLocks noGrp="1"/>
          </p:cNvSpPr>
          <p:nvPr>
            <p:ph type="title"/>
          </p:nvPr>
        </p:nvSpPr>
        <p:spPr/>
        <p:txBody>
          <a:bodyPr/>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77519424-61BA-DB67-4322-81F56C3A8F0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2CE0AB4D-12B7-7657-16CB-0184B4EA464A}"/>
              </a:ext>
            </a:extLst>
          </p:cNvPr>
          <p:cNvSpPr>
            <a:spLocks noGrp="1"/>
          </p:cNvSpPr>
          <p:nvPr>
            <p:ph type="dt" sz="half" idx="10"/>
          </p:nvPr>
        </p:nvSpPr>
        <p:spPr/>
        <p:txBody>
          <a:bodyPr/>
          <a:lstStyle/>
          <a:p>
            <a:fld id="{D794FE65-9323-4120-A2E4-06C1EF370475}" type="datetimeFigureOut">
              <a:rPr lang="en-CA" smtClean="0"/>
              <a:t>2024-06-26</a:t>
            </a:fld>
            <a:endParaRPr lang="en-CA"/>
          </a:p>
        </p:txBody>
      </p:sp>
      <p:sp>
        <p:nvSpPr>
          <p:cNvPr id="5" name="Footer Placeholder 4">
            <a:extLst>
              <a:ext uri="{FF2B5EF4-FFF2-40B4-BE49-F238E27FC236}">
                <a16:creationId xmlns:a16="http://schemas.microsoft.com/office/drawing/2014/main" id="{B89A5E2C-37E2-B782-FE3B-B97423795006}"/>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E936826A-C45F-8FB1-253E-F1C098050C9C}"/>
              </a:ext>
            </a:extLst>
          </p:cNvPr>
          <p:cNvSpPr>
            <a:spLocks noGrp="1"/>
          </p:cNvSpPr>
          <p:nvPr>
            <p:ph type="sldNum" sz="quarter" idx="12"/>
          </p:nvPr>
        </p:nvSpPr>
        <p:spPr/>
        <p:txBody>
          <a:bodyPr/>
          <a:lstStyle/>
          <a:p>
            <a:fld id="{A089E9BD-68F3-4C38-9AE2-1F285D6952D2}" type="slidenum">
              <a:rPr lang="en-CA" smtClean="0"/>
              <a:t>‹#›</a:t>
            </a:fld>
            <a:endParaRPr lang="en-CA"/>
          </a:p>
        </p:txBody>
      </p:sp>
    </p:spTree>
    <p:extLst>
      <p:ext uri="{BB962C8B-B14F-4D97-AF65-F5344CB8AC3E}">
        <p14:creationId xmlns:p14="http://schemas.microsoft.com/office/powerpoint/2010/main" val="38899954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560295A-E6C1-843B-4CF8-D458DFCC5354}"/>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DEF38A19-B04C-2D3D-4F92-B897F37CA99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DC782365-8A19-DB78-2616-024709ACC2A3}"/>
              </a:ext>
            </a:extLst>
          </p:cNvPr>
          <p:cNvSpPr>
            <a:spLocks noGrp="1"/>
          </p:cNvSpPr>
          <p:nvPr>
            <p:ph type="dt" sz="half" idx="10"/>
          </p:nvPr>
        </p:nvSpPr>
        <p:spPr/>
        <p:txBody>
          <a:bodyPr/>
          <a:lstStyle/>
          <a:p>
            <a:fld id="{D794FE65-9323-4120-A2E4-06C1EF370475}" type="datetimeFigureOut">
              <a:rPr lang="en-CA" smtClean="0"/>
              <a:t>2024-06-26</a:t>
            </a:fld>
            <a:endParaRPr lang="en-CA"/>
          </a:p>
        </p:txBody>
      </p:sp>
      <p:sp>
        <p:nvSpPr>
          <p:cNvPr id="5" name="Footer Placeholder 4">
            <a:extLst>
              <a:ext uri="{FF2B5EF4-FFF2-40B4-BE49-F238E27FC236}">
                <a16:creationId xmlns:a16="http://schemas.microsoft.com/office/drawing/2014/main" id="{B10FA6E4-EDDD-451C-FC8A-3341857E41AF}"/>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374E5B6C-4829-54D7-A436-C741B701D6F8}"/>
              </a:ext>
            </a:extLst>
          </p:cNvPr>
          <p:cNvSpPr>
            <a:spLocks noGrp="1"/>
          </p:cNvSpPr>
          <p:nvPr>
            <p:ph type="sldNum" sz="quarter" idx="12"/>
          </p:nvPr>
        </p:nvSpPr>
        <p:spPr/>
        <p:txBody>
          <a:bodyPr/>
          <a:lstStyle/>
          <a:p>
            <a:fld id="{A089E9BD-68F3-4C38-9AE2-1F285D6952D2}" type="slidenum">
              <a:rPr lang="en-CA" smtClean="0"/>
              <a:t>‹#›</a:t>
            </a:fld>
            <a:endParaRPr lang="en-CA"/>
          </a:p>
        </p:txBody>
      </p:sp>
    </p:spTree>
    <p:extLst>
      <p:ext uri="{BB962C8B-B14F-4D97-AF65-F5344CB8AC3E}">
        <p14:creationId xmlns:p14="http://schemas.microsoft.com/office/powerpoint/2010/main" val="39529296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6C9D71-487E-6B87-BAE0-482262E92B9C}"/>
              </a:ext>
            </a:extLst>
          </p:cNvPr>
          <p:cNvSpPr>
            <a:spLocks noGrp="1"/>
          </p:cNvSpPr>
          <p:nvPr>
            <p:ph type="ctrTitle"/>
          </p:nvPr>
        </p:nvSpPr>
        <p:spPr>
          <a:xfrm>
            <a:off x="5260258" y="1122363"/>
            <a:ext cx="5407742" cy="2387600"/>
          </a:xfrm>
        </p:spPr>
        <p:txBody>
          <a:bodyPr anchor="b"/>
          <a:lstStyle>
            <a:lvl1pPr algn="ctr">
              <a:defRPr sz="6000"/>
            </a:lvl1pPr>
          </a:lstStyle>
          <a:p>
            <a:r>
              <a:rPr lang="en-US" dirty="0"/>
              <a:t>Click to edit Master title style</a:t>
            </a:r>
            <a:endParaRPr lang="en-CA" dirty="0"/>
          </a:p>
        </p:txBody>
      </p:sp>
      <p:sp>
        <p:nvSpPr>
          <p:cNvPr id="3" name="Subtitle 2">
            <a:extLst>
              <a:ext uri="{FF2B5EF4-FFF2-40B4-BE49-F238E27FC236}">
                <a16:creationId xmlns:a16="http://schemas.microsoft.com/office/drawing/2014/main" id="{7237F075-FD9C-AF23-3D6A-00FF0031A21D}"/>
              </a:ext>
            </a:extLst>
          </p:cNvPr>
          <p:cNvSpPr>
            <a:spLocks noGrp="1"/>
          </p:cNvSpPr>
          <p:nvPr>
            <p:ph type="subTitle" idx="1"/>
          </p:nvPr>
        </p:nvSpPr>
        <p:spPr>
          <a:xfrm>
            <a:off x="5260256" y="3602038"/>
            <a:ext cx="5407743"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CA"/>
          </a:p>
        </p:txBody>
      </p:sp>
      <p:sp>
        <p:nvSpPr>
          <p:cNvPr id="4" name="Date Placeholder 3">
            <a:extLst>
              <a:ext uri="{FF2B5EF4-FFF2-40B4-BE49-F238E27FC236}">
                <a16:creationId xmlns:a16="http://schemas.microsoft.com/office/drawing/2014/main" id="{7C6EC862-738D-CF8B-2BCA-D3C5F74F98A6}"/>
              </a:ext>
            </a:extLst>
          </p:cNvPr>
          <p:cNvSpPr>
            <a:spLocks noGrp="1"/>
          </p:cNvSpPr>
          <p:nvPr>
            <p:ph type="dt" sz="half" idx="10"/>
          </p:nvPr>
        </p:nvSpPr>
        <p:spPr/>
        <p:txBody>
          <a:bodyPr/>
          <a:lstStyle/>
          <a:p>
            <a:fld id="{42561F4C-85B0-451D-805C-D84EEDCEA922}" type="datetimeFigureOut">
              <a:rPr lang="en-CA" smtClean="0"/>
              <a:t>2024-06-26</a:t>
            </a:fld>
            <a:endParaRPr lang="en-CA"/>
          </a:p>
        </p:txBody>
      </p:sp>
      <p:sp>
        <p:nvSpPr>
          <p:cNvPr id="5" name="Footer Placeholder 4">
            <a:extLst>
              <a:ext uri="{FF2B5EF4-FFF2-40B4-BE49-F238E27FC236}">
                <a16:creationId xmlns:a16="http://schemas.microsoft.com/office/drawing/2014/main" id="{B9F60395-EC7F-3816-8E5B-981C2E1FD840}"/>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F22D965E-D919-24E2-AE96-3AF59B10ABE6}"/>
              </a:ext>
            </a:extLst>
          </p:cNvPr>
          <p:cNvSpPr>
            <a:spLocks noGrp="1"/>
          </p:cNvSpPr>
          <p:nvPr>
            <p:ph type="sldNum" sz="quarter" idx="12"/>
          </p:nvPr>
        </p:nvSpPr>
        <p:spPr/>
        <p:txBody>
          <a:bodyPr/>
          <a:lstStyle/>
          <a:p>
            <a:fld id="{CDCBE88A-8383-47C6-BBC5-3082C6369777}" type="slidenum">
              <a:rPr lang="en-CA" smtClean="0"/>
              <a:t>‹#›</a:t>
            </a:fld>
            <a:endParaRPr lang="en-CA"/>
          </a:p>
        </p:txBody>
      </p:sp>
    </p:spTree>
    <p:extLst>
      <p:ext uri="{BB962C8B-B14F-4D97-AF65-F5344CB8AC3E}">
        <p14:creationId xmlns:p14="http://schemas.microsoft.com/office/powerpoint/2010/main" val="1042496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4.sv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svg"/><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 Id="rId14" Type="http://schemas.openxmlformats.org/officeDocument/2006/relationships/image" Target="../media/image5.png"/></Relationships>
</file>

<file path=ppt/slideMasters/_rels/slideMaster2.xml.rels><?xml version="1.0" encoding="UTF-8" standalone="yes"?>
<Relationships xmlns="http://schemas.openxmlformats.org/package/2006/relationships"><Relationship Id="rId8" Type="http://schemas.openxmlformats.org/officeDocument/2006/relationships/theme" Target="../theme/theme2.xml"/><Relationship Id="rId3" Type="http://schemas.openxmlformats.org/officeDocument/2006/relationships/slideLayout" Target="../slideLayouts/slideLayout11.xml"/><Relationship Id="rId7" Type="http://schemas.openxmlformats.org/officeDocument/2006/relationships/slideLayout" Target="../slideLayouts/slideLayout15.xml"/><Relationship Id="rId2" Type="http://schemas.openxmlformats.org/officeDocument/2006/relationships/slideLayout" Target="../slideLayouts/slideLayout10.xml"/><Relationship Id="rId1" Type="http://schemas.openxmlformats.org/officeDocument/2006/relationships/slideLayout" Target="../slideLayouts/slideLayout9.xml"/><Relationship Id="rId6" Type="http://schemas.openxmlformats.org/officeDocument/2006/relationships/slideLayout" Target="../slideLayouts/slideLayout14.xml"/><Relationship Id="rId5" Type="http://schemas.openxmlformats.org/officeDocument/2006/relationships/slideLayout" Target="../slideLayouts/slideLayout13.xml"/><Relationship Id="rId4" Type="http://schemas.openxmlformats.org/officeDocument/2006/relationships/slideLayout" Target="../slideLayouts/slideLayout12.xml"/><Relationship Id="rId9" Type="http://schemas.openxmlformats.org/officeDocument/2006/relationships/image" Target="../media/image6.jp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3.xml"/><Relationship Id="rId3" Type="http://schemas.openxmlformats.org/officeDocument/2006/relationships/slideLayout" Target="../slideLayouts/slideLayout18.xml"/><Relationship Id="rId7" Type="http://schemas.openxmlformats.org/officeDocument/2006/relationships/slideLayout" Target="../slideLayouts/slideLayout22.xml"/><Relationship Id="rId2" Type="http://schemas.openxmlformats.org/officeDocument/2006/relationships/slideLayout" Target="../slideLayouts/slideLayout17.xml"/><Relationship Id="rId1" Type="http://schemas.openxmlformats.org/officeDocument/2006/relationships/slideLayout" Target="../slideLayouts/slideLayout16.xml"/><Relationship Id="rId6" Type="http://schemas.openxmlformats.org/officeDocument/2006/relationships/slideLayout" Target="../slideLayouts/slideLayout21.xml"/><Relationship Id="rId5" Type="http://schemas.openxmlformats.org/officeDocument/2006/relationships/slideLayout" Target="../slideLayouts/slideLayout20.xml"/><Relationship Id="rId10" Type="http://schemas.openxmlformats.org/officeDocument/2006/relationships/image" Target="../media/image6.jpg"/><Relationship Id="rId4" Type="http://schemas.openxmlformats.org/officeDocument/2006/relationships/slideLayout" Target="../slideLayouts/slideLayout19.xml"/><Relationship Id="rId9"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theme" Target="../theme/theme4.xml"/><Relationship Id="rId1" Type="http://schemas.openxmlformats.org/officeDocument/2006/relationships/slideLayout" Target="../slideLayouts/slideLayout2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A77AD77-7655-CA2B-7756-FA30570F5317}"/>
              </a:ext>
            </a:extLst>
          </p:cNvPr>
          <p:cNvSpPr>
            <a:spLocks noGrp="1"/>
          </p:cNvSpPr>
          <p:nvPr>
            <p:ph type="title"/>
          </p:nvPr>
        </p:nvSpPr>
        <p:spPr>
          <a:xfrm>
            <a:off x="5423891" y="365125"/>
            <a:ext cx="5929908" cy="1325563"/>
          </a:xfrm>
          <a:prstGeom prst="rect">
            <a:avLst/>
          </a:prstGeom>
        </p:spPr>
        <p:txBody>
          <a:bodyPr vert="horz" lIns="91440" tIns="45720" rIns="91440" bIns="45720" rtlCol="0" anchor="ctr">
            <a:normAutofit/>
          </a:bodyPr>
          <a:lstStyle/>
          <a:p>
            <a:r>
              <a:rPr lang="en-US" dirty="0"/>
              <a:t>Click to edit Master title style</a:t>
            </a:r>
            <a:endParaRPr lang="en-CA" dirty="0"/>
          </a:p>
        </p:txBody>
      </p:sp>
      <p:sp>
        <p:nvSpPr>
          <p:cNvPr id="3" name="Text Placeholder 2">
            <a:extLst>
              <a:ext uri="{FF2B5EF4-FFF2-40B4-BE49-F238E27FC236}">
                <a16:creationId xmlns:a16="http://schemas.microsoft.com/office/drawing/2014/main" id="{0D472F88-BF3A-C89E-E953-55A4F06EBE73}"/>
              </a:ext>
            </a:extLst>
          </p:cNvPr>
          <p:cNvSpPr>
            <a:spLocks noGrp="1"/>
          </p:cNvSpPr>
          <p:nvPr>
            <p:ph type="body" idx="1"/>
          </p:nvPr>
        </p:nvSpPr>
        <p:spPr>
          <a:xfrm>
            <a:off x="5423892" y="1825625"/>
            <a:ext cx="5929908"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CA" dirty="0"/>
          </a:p>
        </p:txBody>
      </p:sp>
      <p:sp>
        <p:nvSpPr>
          <p:cNvPr id="4" name="Date Placeholder 3">
            <a:extLst>
              <a:ext uri="{FF2B5EF4-FFF2-40B4-BE49-F238E27FC236}">
                <a16:creationId xmlns:a16="http://schemas.microsoft.com/office/drawing/2014/main" id="{CF74454E-B531-AA0F-001D-64DD1BBDC91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D794FE65-9323-4120-A2E4-06C1EF370475}" type="datetimeFigureOut">
              <a:rPr lang="en-CA" smtClean="0"/>
              <a:t>2024-06-26</a:t>
            </a:fld>
            <a:endParaRPr lang="en-CA"/>
          </a:p>
        </p:txBody>
      </p:sp>
      <p:sp>
        <p:nvSpPr>
          <p:cNvPr id="5" name="Footer Placeholder 4">
            <a:extLst>
              <a:ext uri="{FF2B5EF4-FFF2-40B4-BE49-F238E27FC236}">
                <a16:creationId xmlns:a16="http://schemas.microsoft.com/office/drawing/2014/main" id="{0B4E5C5E-2286-2D41-5E3B-A4AB047120E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CA"/>
          </a:p>
        </p:txBody>
      </p:sp>
      <p:sp>
        <p:nvSpPr>
          <p:cNvPr id="6" name="Slide Number Placeholder 5">
            <a:extLst>
              <a:ext uri="{FF2B5EF4-FFF2-40B4-BE49-F238E27FC236}">
                <a16:creationId xmlns:a16="http://schemas.microsoft.com/office/drawing/2014/main" id="{A50EA24B-DD79-ED0C-A71E-A41CB4ACCF4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A089E9BD-68F3-4C38-9AE2-1F285D6952D2}" type="slidenum">
              <a:rPr lang="en-CA" smtClean="0"/>
              <a:t>‹#›</a:t>
            </a:fld>
            <a:endParaRPr lang="en-CA"/>
          </a:p>
        </p:txBody>
      </p:sp>
      <p:grpSp>
        <p:nvGrpSpPr>
          <p:cNvPr id="28" name="Group 2">
            <a:extLst>
              <a:ext uri="{FF2B5EF4-FFF2-40B4-BE49-F238E27FC236}">
                <a16:creationId xmlns:a16="http://schemas.microsoft.com/office/drawing/2014/main" id="{4BBD7EB9-221A-E469-39F1-3B543D3C138D}"/>
              </a:ext>
            </a:extLst>
          </p:cNvPr>
          <p:cNvGrpSpPr/>
          <p:nvPr userDrawn="1"/>
        </p:nvGrpSpPr>
        <p:grpSpPr>
          <a:xfrm>
            <a:off x="540031" y="1681103"/>
            <a:ext cx="4010376" cy="4010376"/>
            <a:chOff x="0" y="0"/>
            <a:chExt cx="837653" cy="837653"/>
          </a:xfrm>
        </p:grpSpPr>
        <p:sp>
          <p:nvSpPr>
            <p:cNvPr id="29" name="Freeform 3">
              <a:extLst>
                <a:ext uri="{FF2B5EF4-FFF2-40B4-BE49-F238E27FC236}">
                  <a16:creationId xmlns:a16="http://schemas.microsoft.com/office/drawing/2014/main" id="{230B95E3-2FE0-D8A6-69D0-B8BBCDBE4F48}"/>
                </a:ext>
              </a:extLst>
            </p:cNvPr>
            <p:cNvSpPr/>
            <p:nvPr/>
          </p:nvSpPr>
          <p:spPr>
            <a:xfrm>
              <a:off x="0" y="0"/>
              <a:ext cx="837653" cy="837653"/>
            </a:xfrm>
            <a:custGeom>
              <a:avLst/>
              <a:gdLst/>
              <a:ahLst/>
              <a:cxnLst/>
              <a:rect l="l" t="t" r="r" b="b"/>
              <a:pathLst>
                <a:path w="837653" h="837653">
                  <a:moveTo>
                    <a:pt x="418826" y="0"/>
                  </a:moveTo>
                  <a:cubicBezTo>
                    <a:pt x="187515" y="0"/>
                    <a:pt x="0" y="187515"/>
                    <a:pt x="0" y="418826"/>
                  </a:cubicBezTo>
                  <a:cubicBezTo>
                    <a:pt x="0" y="650138"/>
                    <a:pt x="187515" y="837653"/>
                    <a:pt x="418826" y="837653"/>
                  </a:cubicBezTo>
                  <a:cubicBezTo>
                    <a:pt x="650138" y="837653"/>
                    <a:pt x="837653" y="650138"/>
                    <a:pt x="837653" y="418826"/>
                  </a:cubicBezTo>
                  <a:cubicBezTo>
                    <a:pt x="837653" y="187515"/>
                    <a:pt x="650138" y="0"/>
                    <a:pt x="418826" y="0"/>
                  </a:cubicBezTo>
                  <a:close/>
                </a:path>
              </a:pathLst>
            </a:custGeom>
            <a:solidFill>
              <a:srgbClr val="747880"/>
            </a:solidFill>
          </p:spPr>
          <p:txBody>
            <a:bodyPr/>
            <a:lstStyle/>
            <a:p>
              <a:endParaRPr lang="en-CA"/>
            </a:p>
          </p:txBody>
        </p:sp>
        <p:sp>
          <p:nvSpPr>
            <p:cNvPr id="30" name="TextBox 4">
              <a:extLst>
                <a:ext uri="{FF2B5EF4-FFF2-40B4-BE49-F238E27FC236}">
                  <a16:creationId xmlns:a16="http://schemas.microsoft.com/office/drawing/2014/main" id="{C5A47680-A9C5-694F-5784-E3C060CE2E36}"/>
                </a:ext>
              </a:extLst>
            </p:cNvPr>
            <p:cNvSpPr txBox="1"/>
            <p:nvPr/>
          </p:nvSpPr>
          <p:spPr>
            <a:xfrm>
              <a:off x="78530" y="21380"/>
              <a:ext cx="680593" cy="737743"/>
            </a:xfrm>
            <a:prstGeom prst="rect">
              <a:avLst/>
            </a:prstGeom>
          </p:spPr>
          <p:txBody>
            <a:bodyPr lIns="50800" tIns="50800" rIns="50800" bIns="50800" rtlCol="0" anchor="ctr"/>
            <a:lstStyle/>
            <a:p>
              <a:pPr algn="ctr">
                <a:lnSpc>
                  <a:spcPts val="2659"/>
                </a:lnSpc>
              </a:pPr>
              <a:endParaRPr/>
            </a:p>
          </p:txBody>
        </p:sp>
      </p:grpSp>
      <p:grpSp>
        <p:nvGrpSpPr>
          <p:cNvPr id="31" name="Group 7">
            <a:extLst>
              <a:ext uri="{FF2B5EF4-FFF2-40B4-BE49-F238E27FC236}">
                <a16:creationId xmlns:a16="http://schemas.microsoft.com/office/drawing/2014/main" id="{6741029C-CE16-C2D4-0E87-3AC352DD9FB1}"/>
              </a:ext>
            </a:extLst>
          </p:cNvPr>
          <p:cNvGrpSpPr/>
          <p:nvPr userDrawn="1"/>
        </p:nvGrpSpPr>
        <p:grpSpPr>
          <a:xfrm>
            <a:off x="795954" y="2080506"/>
            <a:ext cx="3415451" cy="3254821"/>
            <a:chOff x="0" y="0"/>
            <a:chExt cx="852913" cy="812800"/>
          </a:xfrm>
        </p:grpSpPr>
        <p:sp>
          <p:nvSpPr>
            <p:cNvPr id="32" name="Freeform 8">
              <a:extLst>
                <a:ext uri="{FF2B5EF4-FFF2-40B4-BE49-F238E27FC236}">
                  <a16:creationId xmlns:a16="http://schemas.microsoft.com/office/drawing/2014/main" id="{30E52EF0-8AAF-B467-9CE1-27104CAF4FF9}"/>
                </a:ext>
              </a:extLst>
            </p:cNvPr>
            <p:cNvSpPr/>
            <p:nvPr/>
          </p:nvSpPr>
          <p:spPr>
            <a:xfrm>
              <a:off x="0" y="0"/>
              <a:ext cx="852913" cy="812800"/>
            </a:xfrm>
            <a:custGeom>
              <a:avLst/>
              <a:gdLst/>
              <a:ahLst/>
              <a:cxnLst/>
              <a:rect l="l" t="t" r="r" b="b"/>
              <a:pathLst>
                <a:path w="852913" h="812800">
                  <a:moveTo>
                    <a:pt x="426456" y="0"/>
                  </a:moveTo>
                  <a:cubicBezTo>
                    <a:pt x="190931" y="0"/>
                    <a:pt x="0" y="181951"/>
                    <a:pt x="0" y="406400"/>
                  </a:cubicBezTo>
                  <a:cubicBezTo>
                    <a:pt x="0" y="630849"/>
                    <a:pt x="190931" y="812800"/>
                    <a:pt x="426456" y="812800"/>
                  </a:cubicBezTo>
                  <a:cubicBezTo>
                    <a:pt x="661982" y="812800"/>
                    <a:pt x="852913" y="630849"/>
                    <a:pt x="852913" y="406400"/>
                  </a:cubicBezTo>
                  <a:cubicBezTo>
                    <a:pt x="852913" y="181951"/>
                    <a:pt x="661982" y="0"/>
                    <a:pt x="426456" y="0"/>
                  </a:cubicBezTo>
                  <a:close/>
                </a:path>
              </a:pathLst>
            </a:custGeom>
            <a:solidFill>
              <a:srgbClr val="FFFFFF"/>
            </a:solidFill>
          </p:spPr>
          <p:txBody>
            <a:bodyPr/>
            <a:lstStyle/>
            <a:p>
              <a:endParaRPr lang="en-CA"/>
            </a:p>
          </p:txBody>
        </p:sp>
        <p:sp>
          <p:nvSpPr>
            <p:cNvPr id="33" name="TextBox 9">
              <a:extLst>
                <a:ext uri="{FF2B5EF4-FFF2-40B4-BE49-F238E27FC236}">
                  <a16:creationId xmlns:a16="http://schemas.microsoft.com/office/drawing/2014/main" id="{D0643B4D-972B-146B-438A-D20EACC60A65}"/>
                </a:ext>
              </a:extLst>
            </p:cNvPr>
            <p:cNvSpPr txBox="1"/>
            <p:nvPr/>
          </p:nvSpPr>
          <p:spPr>
            <a:xfrm>
              <a:off x="79961" y="19050"/>
              <a:ext cx="692992" cy="717550"/>
            </a:xfrm>
            <a:prstGeom prst="rect">
              <a:avLst/>
            </a:prstGeom>
          </p:spPr>
          <p:txBody>
            <a:bodyPr lIns="50800" tIns="50800" rIns="50800" bIns="50800" rtlCol="0" anchor="ctr"/>
            <a:lstStyle/>
            <a:p>
              <a:pPr algn="ctr">
                <a:lnSpc>
                  <a:spcPts val="2659"/>
                </a:lnSpc>
              </a:pPr>
              <a:endParaRPr/>
            </a:p>
          </p:txBody>
        </p:sp>
      </p:grpSp>
      <p:sp>
        <p:nvSpPr>
          <p:cNvPr id="34" name="Freeform 10">
            <a:extLst>
              <a:ext uri="{FF2B5EF4-FFF2-40B4-BE49-F238E27FC236}">
                <a16:creationId xmlns:a16="http://schemas.microsoft.com/office/drawing/2014/main" id="{D9F25249-2D81-A07F-C485-CFE88EB6A090}"/>
              </a:ext>
            </a:extLst>
          </p:cNvPr>
          <p:cNvSpPr/>
          <p:nvPr userDrawn="1"/>
        </p:nvSpPr>
        <p:spPr>
          <a:xfrm rot="-10800000">
            <a:off x="2523087" y="1118637"/>
            <a:ext cx="2584078" cy="5168156"/>
          </a:xfrm>
          <a:custGeom>
            <a:avLst/>
            <a:gdLst/>
            <a:ahLst/>
            <a:cxnLst/>
            <a:rect l="l" t="t" r="r" b="b"/>
            <a:pathLst>
              <a:path w="4392637" h="8785274">
                <a:moveTo>
                  <a:pt x="0" y="0"/>
                </a:moveTo>
                <a:lnTo>
                  <a:pt x="4392637" y="0"/>
                </a:lnTo>
                <a:lnTo>
                  <a:pt x="4392637" y="8785274"/>
                </a:lnTo>
                <a:lnTo>
                  <a:pt x="0" y="8785274"/>
                </a:lnTo>
                <a:lnTo>
                  <a:pt x="0" y="0"/>
                </a:lnTo>
                <a:close/>
              </a:path>
            </a:pathLst>
          </a:custGeom>
          <a:blipFill>
            <a:blip r:embed="rId10">
              <a:duotone>
                <a:schemeClr val="accent5">
                  <a:shade val="45000"/>
                  <a:satMod val="135000"/>
                </a:schemeClr>
                <a:prstClr val="white"/>
              </a:duotone>
              <a:extLst>
                <a:ext uri="{96DAC541-7B7A-43D3-8B79-37D633B846F1}">
                  <asvg:svgBlip xmlns:asvg="http://schemas.microsoft.com/office/drawing/2016/SVG/main" r:embed="rId11"/>
                </a:ext>
              </a:extLst>
            </a:blip>
            <a:stretch>
              <a:fillRect/>
            </a:stretch>
          </a:blipFill>
        </p:spPr>
        <p:txBody>
          <a:bodyPr/>
          <a:lstStyle/>
          <a:p>
            <a:endParaRPr lang="en-CA" dirty="0"/>
          </a:p>
        </p:txBody>
      </p:sp>
      <p:sp>
        <p:nvSpPr>
          <p:cNvPr id="35" name="Freeform 11">
            <a:extLst>
              <a:ext uri="{FF2B5EF4-FFF2-40B4-BE49-F238E27FC236}">
                <a16:creationId xmlns:a16="http://schemas.microsoft.com/office/drawing/2014/main" id="{66FEEC83-7EA8-31BB-D6BC-F5E467F6A42D}"/>
              </a:ext>
            </a:extLst>
          </p:cNvPr>
          <p:cNvSpPr/>
          <p:nvPr userDrawn="1"/>
        </p:nvSpPr>
        <p:spPr>
          <a:xfrm rot="-5400000">
            <a:off x="-1060174" y="3296491"/>
            <a:ext cx="3002263" cy="881915"/>
          </a:xfrm>
          <a:custGeom>
            <a:avLst/>
            <a:gdLst/>
            <a:ahLst/>
            <a:cxnLst/>
            <a:rect l="l" t="t" r="r" b="b"/>
            <a:pathLst>
              <a:path w="5103504" h="1499154">
                <a:moveTo>
                  <a:pt x="0" y="0"/>
                </a:moveTo>
                <a:lnTo>
                  <a:pt x="5103504" y="0"/>
                </a:lnTo>
                <a:lnTo>
                  <a:pt x="5103504" y="1499154"/>
                </a:lnTo>
                <a:lnTo>
                  <a:pt x="0" y="1499154"/>
                </a:lnTo>
                <a:lnTo>
                  <a:pt x="0" y="0"/>
                </a:lnTo>
                <a:close/>
              </a:path>
            </a:pathLst>
          </a:custGeom>
          <a:blipFill>
            <a:blip r:embed="rId12">
              <a:extLst>
                <a:ext uri="{96DAC541-7B7A-43D3-8B79-37D633B846F1}">
                  <asvg:svgBlip xmlns:asvg="http://schemas.microsoft.com/office/drawing/2016/SVG/main" r:embed="rId13"/>
                </a:ext>
              </a:extLst>
            </a:blip>
            <a:stretch>
              <a:fillRect/>
            </a:stretch>
          </a:blipFill>
        </p:spPr>
        <p:txBody>
          <a:bodyPr/>
          <a:lstStyle/>
          <a:p>
            <a:endParaRPr lang="en-CA"/>
          </a:p>
        </p:txBody>
      </p:sp>
      <p:grpSp>
        <p:nvGrpSpPr>
          <p:cNvPr id="36" name="Group 12">
            <a:extLst>
              <a:ext uri="{FF2B5EF4-FFF2-40B4-BE49-F238E27FC236}">
                <a16:creationId xmlns:a16="http://schemas.microsoft.com/office/drawing/2014/main" id="{A7D46386-D9D0-2421-6B89-4E3933365DA7}"/>
              </a:ext>
            </a:extLst>
          </p:cNvPr>
          <p:cNvGrpSpPr/>
          <p:nvPr userDrawn="1"/>
        </p:nvGrpSpPr>
        <p:grpSpPr>
          <a:xfrm>
            <a:off x="752711" y="2058285"/>
            <a:ext cx="254161" cy="254161"/>
            <a:chOff x="0" y="0"/>
            <a:chExt cx="812800" cy="812800"/>
          </a:xfrm>
        </p:grpSpPr>
        <p:sp>
          <p:nvSpPr>
            <p:cNvPr id="37" name="Freeform 13">
              <a:extLst>
                <a:ext uri="{FF2B5EF4-FFF2-40B4-BE49-F238E27FC236}">
                  <a16:creationId xmlns:a16="http://schemas.microsoft.com/office/drawing/2014/main" id="{9B08BDB2-C2F4-7FAD-5B71-87E4F4CB39A6}"/>
                </a:ext>
              </a:extLst>
            </p:cNvPr>
            <p:cNvSpPr/>
            <p:nvPr/>
          </p:nvSpPr>
          <p:spPr>
            <a:xfrm>
              <a:off x="0" y="0"/>
              <a:ext cx="812800" cy="81280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747880"/>
            </a:solidFill>
          </p:spPr>
          <p:txBody>
            <a:bodyPr/>
            <a:lstStyle/>
            <a:p>
              <a:endParaRPr lang="en-CA"/>
            </a:p>
          </p:txBody>
        </p:sp>
        <p:sp>
          <p:nvSpPr>
            <p:cNvPr id="38" name="TextBox 14">
              <a:extLst>
                <a:ext uri="{FF2B5EF4-FFF2-40B4-BE49-F238E27FC236}">
                  <a16:creationId xmlns:a16="http://schemas.microsoft.com/office/drawing/2014/main" id="{BEFD542B-57FE-EE84-8A84-BA9749525F20}"/>
                </a:ext>
              </a:extLst>
            </p:cNvPr>
            <p:cNvSpPr txBox="1"/>
            <p:nvPr/>
          </p:nvSpPr>
          <p:spPr>
            <a:xfrm>
              <a:off x="76200" y="19050"/>
              <a:ext cx="660400" cy="717550"/>
            </a:xfrm>
            <a:prstGeom prst="rect">
              <a:avLst/>
            </a:prstGeom>
          </p:spPr>
          <p:txBody>
            <a:bodyPr lIns="50800" tIns="50800" rIns="50800" bIns="50800" rtlCol="0" anchor="ctr"/>
            <a:lstStyle/>
            <a:p>
              <a:pPr algn="ctr">
                <a:lnSpc>
                  <a:spcPts val="2659"/>
                </a:lnSpc>
              </a:pPr>
              <a:endParaRPr/>
            </a:p>
          </p:txBody>
        </p:sp>
      </p:grpSp>
      <p:grpSp>
        <p:nvGrpSpPr>
          <p:cNvPr id="39" name="Group 15">
            <a:extLst>
              <a:ext uri="{FF2B5EF4-FFF2-40B4-BE49-F238E27FC236}">
                <a16:creationId xmlns:a16="http://schemas.microsoft.com/office/drawing/2014/main" id="{D55E219D-9F9A-4DD3-2E09-B116254FFB78}"/>
              </a:ext>
            </a:extLst>
          </p:cNvPr>
          <p:cNvGrpSpPr/>
          <p:nvPr userDrawn="1"/>
        </p:nvGrpSpPr>
        <p:grpSpPr>
          <a:xfrm>
            <a:off x="711119" y="5120151"/>
            <a:ext cx="254161" cy="254161"/>
            <a:chOff x="0" y="0"/>
            <a:chExt cx="812800" cy="812800"/>
          </a:xfrm>
        </p:grpSpPr>
        <p:sp>
          <p:nvSpPr>
            <p:cNvPr id="40" name="Freeform 16">
              <a:extLst>
                <a:ext uri="{FF2B5EF4-FFF2-40B4-BE49-F238E27FC236}">
                  <a16:creationId xmlns:a16="http://schemas.microsoft.com/office/drawing/2014/main" id="{3C409C03-826F-8043-9B5B-E0871D7DA85C}"/>
                </a:ext>
              </a:extLst>
            </p:cNvPr>
            <p:cNvSpPr/>
            <p:nvPr/>
          </p:nvSpPr>
          <p:spPr>
            <a:xfrm>
              <a:off x="0" y="0"/>
              <a:ext cx="812800" cy="81280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747880"/>
            </a:solidFill>
          </p:spPr>
          <p:txBody>
            <a:bodyPr/>
            <a:lstStyle/>
            <a:p>
              <a:endParaRPr lang="en-CA"/>
            </a:p>
          </p:txBody>
        </p:sp>
        <p:sp>
          <p:nvSpPr>
            <p:cNvPr id="41" name="TextBox 17">
              <a:extLst>
                <a:ext uri="{FF2B5EF4-FFF2-40B4-BE49-F238E27FC236}">
                  <a16:creationId xmlns:a16="http://schemas.microsoft.com/office/drawing/2014/main" id="{D3017DA2-82F7-3D7E-E826-C54DF7EECCBB}"/>
                </a:ext>
              </a:extLst>
            </p:cNvPr>
            <p:cNvSpPr txBox="1"/>
            <p:nvPr/>
          </p:nvSpPr>
          <p:spPr>
            <a:xfrm>
              <a:off x="76200" y="19050"/>
              <a:ext cx="660400" cy="717550"/>
            </a:xfrm>
            <a:prstGeom prst="rect">
              <a:avLst/>
            </a:prstGeom>
          </p:spPr>
          <p:txBody>
            <a:bodyPr lIns="50800" tIns="50800" rIns="50800" bIns="50800" rtlCol="0" anchor="ctr"/>
            <a:lstStyle/>
            <a:p>
              <a:pPr algn="ctr">
                <a:lnSpc>
                  <a:spcPts val="2659"/>
                </a:lnSpc>
              </a:pPr>
              <a:endParaRPr/>
            </a:p>
          </p:txBody>
        </p:sp>
      </p:grpSp>
      <p:grpSp>
        <p:nvGrpSpPr>
          <p:cNvPr id="42" name="Group 18">
            <a:extLst>
              <a:ext uri="{FF2B5EF4-FFF2-40B4-BE49-F238E27FC236}">
                <a16:creationId xmlns:a16="http://schemas.microsoft.com/office/drawing/2014/main" id="{04E6985B-128C-0BB6-B1E2-83843249A065}"/>
              </a:ext>
            </a:extLst>
          </p:cNvPr>
          <p:cNvGrpSpPr/>
          <p:nvPr userDrawn="1"/>
        </p:nvGrpSpPr>
        <p:grpSpPr>
          <a:xfrm>
            <a:off x="-207450" y="5863554"/>
            <a:ext cx="1531610" cy="1531610"/>
            <a:chOff x="0" y="0"/>
            <a:chExt cx="812800" cy="812800"/>
          </a:xfrm>
        </p:grpSpPr>
        <p:sp>
          <p:nvSpPr>
            <p:cNvPr id="43" name="Freeform 19">
              <a:extLst>
                <a:ext uri="{FF2B5EF4-FFF2-40B4-BE49-F238E27FC236}">
                  <a16:creationId xmlns:a16="http://schemas.microsoft.com/office/drawing/2014/main" id="{E75F6126-DFE3-4919-F446-E0F93CEFDEEF}"/>
                </a:ext>
              </a:extLst>
            </p:cNvPr>
            <p:cNvSpPr/>
            <p:nvPr/>
          </p:nvSpPr>
          <p:spPr>
            <a:xfrm>
              <a:off x="0" y="0"/>
              <a:ext cx="812800" cy="81280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chemeClr val="accent5"/>
            </a:solidFill>
          </p:spPr>
          <p:txBody>
            <a:bodyPr/>
            <a:lstStyle/>
            <a:p>
              <a:endParaRPr lang="en-CA" dirty="0"/>
            </a:p>
          </p:txBody>
        </p:sp>
        <p:sp>
          <p:nvSpPr>
            <p:cNvPr id="44" name="TextBox 20">
              <a:extLst>
                <a:ext uri="{FF2B5EF4-FFF2-40B4-BE49-F238E27FC236}">
                  <a16:creationId xmlns:a16="http://schemas.microsoft.com/office/drawing/2014/main" id="{E932C69C-8991-8E0C-58A5-D5BE595D2551}"/>
                </a:ext>
              </a:extLst>
            </p:cNvPr>
            <p:cNvSpPr txBox="1"/>
            <p:nvPr/>
          </p:nvSpPr>
          <p:spPr>
            <a:xfrm>
              <a:off x="76200" y="19050"/>
              <a:ext cx="660400" cy="717550"/>
            </a:xfrm>
            <a:prstGeom prst="rect">
              <a:avLst/>
            </a:prstGeom>
          </p:spPr>
          <p:txBody>
            <a:bodyPr lIns="50800" tIns="50800" rIns="50800" bIns="50800" rtlCol="0" anchor="ctr"/>
            <a:lstStyle/>
            <a:p>
              <a:pPr algn="ctr">
                <a:lnSpc>
                  <a:spcPts val="2659"/>
                </a:lnSpc>
              </a:pPr>
              <a:endParaRPr/>
            </a:p>
          </p:txBody>
        </p:sp>
      </p:grpSp>
      <p:grpSp>
        <p:nvGrpSpPr>
          <p:cNvPr id="45" name="Group 21">
            <a:extLst>
              <a:ext uri="{FF2B5EF4-FFF2-40B4-BE49-F238E27FC236}">
                <a16:creationId xmlns:a16="http://schemas.microsoft.com/office/drawing/2014/main" id="{477D148D-FFA0-C081-C397-ED669174D430}"/>
              </a:ext>
            </a:extLst>
          </p:cNvPr>
          <p:cNvGrpSpPr/>
          <p:nvPr userDrawn="1"/>
        </p:nvGrpSpPr>
        <p:grpSpPr>
          <a:xfrm>
            <a:off x="822394" y="452127"/>
            <a:ext cx="897151" cy="897151"/>
            <a:chOff x="0" y="0"/>
            <a:chExt cx="812800" cy="812800"/>
          </a:xfrm>
        </p:grpSpPr>
        <p:sp>
          <p:nvSpPr>
            <p:cNvPr id="46" name="Freeform 22">
              <a:extLst>
                <a:ext uri="{FF2B5EF4-FFF2-40B4-BE49-F238E27FC236}">
                  <a16:creationId xmlns:a16="http://schemas.microsoft.com/office/drawing/2014/main" id="{05AFD7F4-C5F5-4F08-19D1-3E5A7C05609B}"/>
                </a:ext>
              </a:extLst>
            </p:cNvPr>
            <p:cNvSpPr/>
            <p:nvPr/>
          </p:nvSpPr>
          <p:spPr>
            <a:xfrm>
              <a:off x="0" y="0"/>
              <a:ext cx="812800" cy="81280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chemeClr val="accent5"/>
            </a:solidFill>
            <a:ln>
              <a:solidFill>
                <a:schemeClr val="accent5"/>
              </a:solidFill>
            </a:ln>
          </p:spPr>
          <p:txBody>
            <a:bodyPr/>
            <a:lstStyle/>
            <a:p>
              <a:endParaRPr lang="en-CA" dirty="0"/>
            </a:p>
          </p:txBody>
        </p:sp>
        <p:sp>
          <p:nvSpPr>
            <p:cNvPr id="47" name="TextBox 23">
              <a:extLst>
                <a:ext uri="{FF2B5EF4-FFF2-40B4-BE49-F238E27FC236}">
                  <a16:creationId xmlns:a16="http://schemas.microsoft.com/office/drawing/2014/main" id="{A27E3594-4881-8C9A-60D3-3FF3D9C3FC94}"/>
                </a:ext>
              </a:extLst>
            </p:cNvPr>
            <p:cNvSpPr txBox="1"/>
            <p:nvPr/>
          </p:nvSpPr>
          <p:spPr>
            <a:xfrm>
              <a:off x="76200" y="19050"/>
              <a:ext cx="660400" cy="717550"/>
            </a:xfrm>
            <a:prstGeom prst="rect">
              <a:avLst/>
            </a:prstGeom>
          </p:spPr>
          <p:txBody>
            <a:bodyPr lIns="50800" tIns="50800" rIns="50800" bIns="50800" rtlCol="0" anchor="ctr"/>
            <a:lstStyle/>
            <a:p>
              <a:pPr algn="ctr">
                <a:lnSpc>
                  <a:spcPts val="2659"/>
                </a:lnSpc>
              </a:pPr>
              <a:endParaRPr/>
            </a:p>
          </p:txBody>
        </p:sp>
      </p:grpSp>
      <p:grpSp>
        <p:nvGrpSpPr>
          <p:cNvPr id="48" name="Group 24">
            <a:extLst>
              <a:ext uri="{FF2B5EF4-FFF2-40B4-BE49-F238E27FC236}">
                <a16:creationId xmlns:a16="http://schemas.microsoft.com/office/drawing/2014/main" id="{43A50E92-AE68-2F9D-2DD9-44E203921C0A}"/>
              </a:ext>
            </a:extLst>
          </p:cNvPr>
          <p:cNvGrpSpPr/>
          <p:nvPr userDrawn="1"/>
        </p:nvGrpSpPr>
        <p:grpSpPr>
          <a:xfrm>
            <a:off x="4867133" y="5664054"/>
            <a:ext cx="365125" cy="365125"/>
            <a:chOff x="0" y="0"/>
            <a:chExt cx="812800" cy="812800"/>
          </a:xfrm>
        </p:grpSpPr>
        <p:sp>
          <p:nvSpPr>
            <p:cNvPr id="49" name="Freeform 25">
              <a:extLst>
                <a:ext uri="{FF2B5EF4-FFF2-40B4-BE49-F238E27FC236}">
                  <a16:creationId xmlns:a16="http://schemas.microsoft.com/office/drawing/2014/main" id="{403221D5-DD5C-DC4B-5574-95F0B376EEB6}"/>
                </a:ext>
              </a:extLst>
            </p:cNvPr>
            <p:cNvSpPr/>
            <p:nvPr/>
          </p:nvSpPr>
          <p:spPr>
            <a:xfrm>
              <a:off x="0" y="0"/>
              <a:ext cx="812800" cy="81280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chemeClr val="accent5"/>
            </a:solidFill>
          </p:spPr>
          <p:txBody>
            <a:bodyPr/>
            <a:lstStyle/>
            <a:p>
              <a:endParaRPr lang="en-CA" dirty="0"/>
            </a:p>
          </p:txBody>
        </p:sp>
        <p:sp>
          <p:nvSpPr>
            <p:cNvPr id="50" name="TextBox 26">
              <a:extLst>
                <a:ext uri="{FF2B5EF4-FFF2-40B4-BE49-F238E27FC236}">
                  <a16:creationId xmlns:a16="http://schemas.microsoft.com/office/drawing/2014/main" id="{C9FCD8EB-338D-ADEA-D773-B9C8B3B1CA98}"/>
                </a:ext>
              </a:extLst>
            </p:cNvPr>
            <p:cNvSpPr txBox="1"/>
            <p:nvPr/>
          </p:nvSpPr>
          <p:spPr>
            <a:xfrm>
              <a:off x="76200" y="19050"/>
              <a:ext cx="660400" cy="717550"/>
            </a:xfrm>
            <a:prstGeom prst="rect">
              <a:avLst/>
            </a:prstGeom>
          </p:spPr>
          <p:txBody>
            <a:bodyPr lIns="50800" tIns="50800" rIns="50800" bIns="50800" rtlCol="0" anchor="ctr"/>
            <a:lstStyle/>
            <a:p>
              <a:pPr algn="ctr">
                <a:lnSpc>
                  <a:spcPts val="2659"/>
                </a:lnSpc>
              </a:pPr>
              <a:endParaRPr/>
            </a:p>
          </p:txBody>
        </p:sp>
      </p:grpSp>
      <p:grpSp>
        <p:nvGrpSpPr>
          <p:cNvPr id="51" name="Group 27">
            <a:extLst>
              <a:ext uri="{FF2B5EF4-FFF2-40B4-BE49-F238E27FC236}">
                <a16:creationId xmlns:a16="http://schemas.microsoft.com/office/drawing/2014/main" id="{18551127-CFAA-E5FD-D8B2-3F035AD9D3A3}"/>
              </a:ext>
            </a:extLst>
          </p:cNvPr>
          <p:cNvGrpSpPr/>
          <p:nvPr userDrawn="1"/>
        </p:nvGrpSpPr>
        <p:grpSpPr>
          <a:xfrm>
            <a:off x="3412117" y="-572770"/>
            <a:ext cx="1499857" cy="1499857"/>
            <a:chOff x="0" y="0"/>
            <a:chExt cx="812800" cy="812800"/>
          </a:xfrm>
        </p:grpSpPr>
        <p:sp>
          <p:nvSpPr>
            <p:cNvPr id="52" name="Freeform 28">
              <a:extLst>
                <a:ext uri="{FF2B5EF4-FFF2-40B4-BE49-F238E27FC236}">
                  <a16:creationId xmlns:a16="http://schemas.microsoft.com/office/drawing/2014/main" id="{2ABFE607-ED7E-0330-2BCD-A82540AF841D}"/>
                </a:ext>
              </a:extLst>
            </p:cNvPr>
            <p:cNvSpPr/>
            <p:nvPr/>
          </p:nvSpPr>
          <p:spPr>
            <a:xfrm>
              <a:off x="0" y="0"/>
              <a:ext cx="812800" cy="81280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747880"/>
            </a:solidFill>
          </p:spPr>
          <p:txBody>
            <a:bodyPr/>
            <a:lstStyle/>
            <a:p>
              <a:endParaRPr lang="en-CA"/>
            </a:p>
          </p:txBody>
        </p:sp>
        <p:sp>
          <p:nvSpPr>
            <p:cNvPr id="53" name="TextBox 29">
              <a:extLst>
                <a:ext uri="{FF2B5EF4-FFF2-40B4-BE49-F238E27FC236}">
                  <a16:creationId xmlns:a16="http://schemas.microsoft.com/office/drawing/2014/main" id="{AFEB4848-8D1D-A473-1FD2-8F685F48FA74}"/>
                </a:ext>
              </a:extLst>
            </p:cNvPr>
            <p:cNvSpPr txBox="1"/>
            <p:nvPr/>
          </p:nvSpPr>
          <p:spPr>
            <a:xfrm>
              <a:off x="76200" y="19050"/>
              <a:ext cx="660400" cy="717550"/>
            </a:xfrm>
            <a:prstGeom prst="rect">
              <a:avLst/>
            </a:prstGeom>
          </p:spPr>
          <p:txBody>
            <a:bodyPr lIns="50800" tIns="50800" rIns="50800" bIns="50800" rtlCol="0" anchor="ctr"/>
            <a:lstStyle/>
            <a:p>
              <a:pPr algn="ctr">
                <a:lnSpc>
                  <a:spcPts val="2799"/>
                </a:lnSpc>
              </a:pPr>
              <a:endParaRPr/>
            </a:p>
          </p:txBody>
        </p:sp>
      </p:grpSp>
      <p:sp>
        <p:nvSpPr>
          <p:cNvPr id="55" name="Freeform 31">
            <a:extLst>
              <a:ext uri="{FF2B5EF4-FFF2-40B4-BE49-F238E27FC236}">
                <a16:creationId xmlns:a16="http://schemas.microsoft.com/office/drawing/2014/main" id="{AB6C6189-64B7-6983-3829-F03D2F7C6A9B}"/>
              </a:ext>
            </a:extLst>
          </p:cNvPr>
          <p:cNvSpPr/>
          <p:nvPr userDrawn="1"/>
        </p:nvSpPr>
        <p:spPr>
          <a:xfrm>
            <a:off x="901888" y="3320844"/>
            <a:ext cx="3117070" cy="865853"/>
          </a:xfrm>
          <a:custGeom>
            <a:avLst/>
            <a:gdLst/>
            <a:ahLst/>
            <a:cxnLst/>
            <a:rect l="l" t="t" r="r" b="b"/>
            <a:pathLst>
              <a:path w="5298663" h="1471851">
                <a:moveTo>
                  <a:pt x="0" y="0"/>
                </a:moveTo>
                <a:lnTo>
                  <a:pt x="5298662" y="0"/>
                </a:lnTo>
                <a:lnTo>
                  <a:pt x="5298662" y="1471850"/>
                </a:lnTo>
                <a:lnTo>
                  <a:pt x="0" y="1471850"/>
                </a:lnTo>
                <a:lnTo>
                  <a:pt x="0" y="0"/>
                </a:lnTo>
                <a:close/>
              </a:path>
            </a:pathLst>
          </a:custGeom>
          <a:blipFill>
            <a:blip r:embed="rId14"/>
            <a:stretch>
              <a:fillRect/>
            </a:stretch>
          </a:blipFill>
        </p:spPr>
        <p:txBody>
          <a:bodyPr/>
          <a:lstStyle/>
          <a:p>
            <a:endParaRPr lang="en-CA"/>
          </a:p>
        </p:txBody>
      </p:sp>
    </p:spTree>
    <p:extLst>
      <p:ext uri="{BB962C8B-B14F-4D97-AF65-F5344CB8AC3E}">
        <p14:creationId xmlns:p14="http://schemas.microsoft.com/office/powerpoint/2010/main" val="10897782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 id="2147483658" r:id="rId7"/>
    <p:sldLayoutId id="2147483659" r:id="rId8"/>
  </p:sldLayoutIdLst>
  <p:txStyles>
    <p:titleStyle>
      <a:lvl1pPr algn="l" defTabSz="914400" rtl="0" eaLnBrk="1" latinLnBrk="0" hangingPunct="1">
        <a:lnSpc>
          <a:spcPct val="90000"/>
        </a:lnSpc>
        <a:spcBef>
          <a:spcPct val="0"/>
        </a:spcBef>
        <a:buNone/>
        <a:defRPr sz="4400" b="1" kern="1200">
          <a:solidFill>
            <a:schemeClr val="accent5"/>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555BE47-8FBA-6242-07A2-7BF89F020286}"/>
              </a:ext>
            </a:extLst>
          </p:cNvPr>
          <p:cNvSpPr>
            <a:spLocks noGrp="1"/>
          </p:cNvSpPr>
          <p:nvPr>
            <p:ph type="title"/>
          </p:nvPr>
        </p:nvSpPr>
        <p:spPr>
          <a:xfrm>
            <a:off x="5181600" y="365125"/>
            <a:ext cx="6172200" cy="1325563"/>
          </a:xfrm>
          <a:prstGeom prst="rect">
            <a:avLst/>
          </a:prstGeom>
        </p:spPr>
        <p:txBody>
          <a:bodyPr vert="horz" lIns="91440" tIns="45720" rIns="91440" bIns="45720" rtlCol="0" anchor="ctr">
            <a:normAutofit/>
          </a:bodyPr>
          <a:lstStyle/>
          <a:p>
            <a:endParaRPr lang="en-CA" dirty="0"/>
          </a:p>
        </p:txBody>
      </p:sp>
      <p:sp>
        <p:nvSpPr>
          <p:cNvPr id="3" name="Text Placeholder 2">
            <a:extLst>
              <a:ext uri="{FF2B5EF4-FFF2-40B4-BE49-F238E27FC236}">
                <a16:creationId xmlns:a16="http://schemas.microsoft.com/office/drawing/2014/main" id="{3AD93AE0-99B3-403D-3BB5-78BE32AD5830}"/>
              </a:ext>
            </a:extLst>
          </p:cNvPr>
          <p:cNvSpPr>
            <a:spLocks noGrp="1"/>
          </p:cNvSpPr>
          <p:nvPr>
            <p:ph type="body" idx="1"/>
          </p:nvPr>
        </p:nvSpPr>
        <p:spPr>
          <a:xfrm>
            <a:off x="5211096" y="1847850"/>
            <a:ext cx="6142704"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CA" dirty="0"/>
          </a:p>
        </p:txBody>
      </p:sp>
      <p:sp>
        <p:nvSpPr>
          <p:cNvPr id="4" name="Date Placeholder 3">
            <a:extLst>
              <a:ext uri="{FF2B5EF4-FFF2-40B4-BE49-F238E27FC236}">
                <a16:creationId xmlns:a16="http://schemas.microsoft.com/office/drawing/2014/main" id="{A827770E-4121-3F17-D9EA-EC1C143F021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42561F4C-85B0-451D-805C-D84EEDCEA922}" type="datetimeFigureOut">
              <a:rPr lang="en-CA" smtClean="0"/>
              <a:t>2024-06-26</a:t>
            </a:fld>
            <a:endParaRPr lang="en-CA"/>
          </a:p>
        </p:txBody>
      </p:sp>
      <p:sp>
        <p:nvSpPr>
          <p:cNvPr id="5" name="Footer Placeholder 4">
            <a:extLst>
              <a:ext uri="{FF2B5EF4-FFF2-40B4-BE49-F238E27FC236}">
                <a16:creationId xmlns:a16="http://schemas.microsoft.com/office/drawing/2014/main" id="{097CFF85-C9F4-DEB1-2F12-EE3444972EE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CA"/>
          </a:p>
        </p:txBody>
      </p:sp>
      <p:sp>
        <p:nvSpPr>
          <p:cNvPr id="6" name="Slide Number Placeholder 5">
            <a:extLst>
              <a:ext uri="{FF2B5EF4-FFF2-40B4-BE49-F238E27FC236}">
                <a16:creationId xmlns:a16="http://schemas.microsoft.com/office/drawing/2014/main" id="{86834F5F-D302-988B-B1AB-338F9124015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CDCBE88A-8383-47C6-BBC5-3082C6369777}" type="slidenum">
              <a:rPr lang="en-CA" smtClean="0"/>
              <a:t>‹#›</a:t>
            </a:fld>
            <a:endParaRPr lang="en-CA"/>
          </a:p>
        </p:txBody>
      </p:sp>
      <p:pic>
        <p:nvPicPr>
          <p:cNvPr id="7" name="Picture 6" descr="A red and black logo&#10;&#10;Description automatically generated">
            <a:extLst>
              <a:ext uri="{FF2B5EF4-FFF2-40B4-BE49-F238E27FC236}">
                <a16:creationId xmlns:a16="http://schemas.microsoft.com/office/drawing/2014/main" id="{2E1C0296-0500-5CE7-BE5F-56791478558B}"/>
              </a:ext>
            </a:extLst>
          </p:cNvPr>
          <p:cNvPicPr>
            <a:picLocks noChangeAspect="1"/>
          </p:cNvPicPr>
          <p:nvPr userDrawn="1"/>
        </p:nvPicPr>
        <p:blipFill>
          <a:blip r:embed="rId9">
            <a:extLst>
              <a:ext uri="{28A0092B-C50C-407E-A947-70E740481C1C}">
                <a14:useLocalDpi xmlns:a14="http://schemas.microsoft.com/office/drawing/2010/main" val="0"/>
              </a:ext>
            </a:extLst>
          </a:blip>
          <a:stretch>
            <a:fillRect/>
          </a:stretch>
        </p:blipFill>
        <p:spPr>
          <a:xfrm>
            <a:off x="9864597" y="6176963"/>
            <a:ext cx="1946403" cy="537578"/>
          </a:xfrm>
          <a:prstGeom prst="rect">
            <a:avLst/>
          </a:prstGeom>
        </p:spPr>
      </p:pic>
      <p:sp>
        <p:nvSpPr>
          <p:cNvPr id="8" name="Freeform 3">
            <a:extLst>
              <a:ext uri="{FF2B5EF4-FFF2-40B4-BE49-F238E27FC236}">
                <a16:creationId xmlns:a16="http://schemas.microsoft.com/office/drawing/2014/main" id="{21803569-104F-1230-3321-6AEA9273F8B7}"/>
              </a:ext>
            </a:extLst>
          </p:cNvPr>
          <p:cNvSpPr/>
          <p:nvPr userDrawn="1"/>
        </p:nvSpPr>
        <p:spPr>
          <a:xfrm>
            <a:off x="-2376766" y="-1128691"/>
            <a:ext cx="7381386" cy="7205027"/>
          </a:xfrm>
          <a:custGeom>
            <a:avLst/>
            <a:gdLst/>
            <a:ahLst/>
            <a:cxnLst/>
            <a:rect l="l" t="t" r="r" b="b"/>
            <a:pathLst>
              <a:path w="837653" h="837653">
                <a:moveTo>
                  <a:pt x="418826" y="0"/>
                </a:moveTo>
                <a:cubicBezTo>
                  <a:pt x="187515" y="0"/>
                  <a:pt x="0" y="187515"/>
                  <a:pt x="0" y="418826"/>
                </a:cubicBezTo>
                <a:cubicBezTo>
                  <a:pt x="0" y="650138"/>
                  <a:pt x="187515" y="837653"/>
                  <a:pt x="418826" y="837653"/>
                </a:cubicBezTo>
                <a:cubicBezTo>
                  <a:pt x="650138" y="837653"/>
                  <a:pt x="837653" y="650138"/>
                  <a:pt x="837653" y="418826"/>
                </a:cubicBezTo>
                <a:cubicBezTo>
                  <a:pt x="837653" y="187515"/>
                  <a:pt x="650138" y="0"/>
                  <a:pt x="418826" y="0"/>
                </a:cubicBezTo>
                <a:close/>
              </a:path>
            </a:pathLst>
          </a:custGeom>
          <a:gradFill>
            <a:gsLst>
              <a:gs pos="0">
                <a:schemeClr val="accent5">
                  <a:lumMod val="20000"/>
                  <a:lumOff val="80000"/>
                </a:schemeClr>
              </a:gs>
              <a:gs pos="46000">
                <a:schemeClr val="accent5"/>
              </a:gs>
              <a:gs pos="100000">
                <a:schemeClr val="accent5">
                  <a:lumMod val="50000"/>
                </a:schemeClr>
              </a:gs>
            </a:gsLst>
            <a:lin ang="10800000" scaled="1"/>
          </a:gradFill>
        </p:spPr>
        <p:txBody>
          <a:bodyPr/>
          <a:lstStyle/>
          <a:p>
            <a:endParaRPr lang="en-CA" dirty="0"/>
          </a:p>
        </p:txBody>
      </p:sp>
      <p:grpSp>
        <p:nvGrpSpPr>
          <p:cNvPr id="9" name="Group 5">
            <a:extLst>
              <a:ext uri="{FF2B5EF4-FFF2-40B4-BE49-F238E27FC236}">
                <a16:creationId xmlns:a16="http://schemas.microsoft.com/office/drawing/2014/main" id="{348C50F1-ABEF-01A4-8B49-F5913C13C3D5}"/>
              </a:ext>
            </a:extLst>
          </p:cNvPr>
          <p:cNvGrpSpPr/>
          <p:nvPr userDrawn="1"/>
        </p:nvGrpSpPr>
        <p:grpSpPr>
          <a:xfrm>
            <a:off x="-2133844" y="-777649"/>
            <a:ext cx="6646850" cy="6431197"/>
            <a:chOff x="0" y="0"/>
            <a:chExt cx="852913" cy="812800"/>
          </a:xfrm>
        </p:grpSpPr>
        <p:sp>
          <p:nvSpPr>
            <p:cNvPr id="10" name="Freeform 6">
              <a:extLst>
                <a:ext uri="{FF2B5EF4-FFF2-40B4-BE49-F238E27FC236}">
                  <a16:creationId xmlns:a16="http://schemas.microsoft.com/office/drawing/2014/main" id="{D69952B2-DEDB-7338-0841-23E25C7B131C}"/>
                </a:ext>
              </a:extLst>
            </p:cNvPr>
            <p:cNvSpPr/>
            <p:nvPr/>
          </p:nvSpPr>
          <p:spPr>
            <a:xfrm>
              <a:off x="0" y="0"/>
              <a:ext cx="852913" cy="812800"/>
            </a:xfrm>
            <a:custGeom>
              <a:avLst/>
              <a:gdLst/>
              <a:ahLst/>
              <a:cxnLst/>
              <a:rect l="l" t="t" r="r" b="b"/>
              <a:pathLst>
                <a:path w="852913" h="812800">
                  <a:moveTo>
                    <a:pt x="426456" y="0"/>
                  </a:moveTo>
                  <a:cubicBezTo>
                    <a:pt x="190931" y="0"/>
                    <a:pt x="0" y="181951"/>
                    <a:pt x="0" y="406400"/>
                  </a:cubicBezTo>
                  <a:cubicBezTo>
                    <a:pt x="0" y="630849"/>
                    <a:pt x="190931" y="812800"/>
                    <a:pt x="426456" y="812800"/>
                  </a:cubicBezTo>
                  <a:cubicBezTo>
                    <a:pt x="661982" y="812800"/>
                    <a:pt x="852913" y="630849"/>
                    <a:pt x="852913" y="406400"/>
                  </a:cubicBezTo>
                  <a:cubicBezTo>
                    <a:pt x="852913" y="181951"/>
                    <a:pt x="661982" y="0"/>
                    <a:pt x="426456" y="0"/>
                  </a:cubicBezTo>
                  <a:close/>
                </a:path>
              </a:pathLst>
            </a:custGeom>
            <a:solidFill>
              <a:srgbClr val="747880"/>
            </a:solidFill>
          </p:spPr>
          <p:txBody>
            <a:bodyPr/>
            <a:lstStyle/>
            <a:p>
              <a:endParaRPr lang="en-CA"/>
            </a:p>
          </p:txBody>
        </p:sp>
        <p:sp>
          <p:nvSpPr>
            <p:cNvPr id="11" name="TextBox 7">
              <a:extLst>
                <a:ext uri="{FF2B5EF4-FFF2-40B4-BE49-F238E27FC236}">
                  <a16:creationId xmlns:a16="http://schemas.microsoft.com/office/drawing/2014/main" id="{E8DB2CAD-DAF9-129B-16FA-B948002506B5}"/>
                </a:ext>
              </a:extLst>
            </p:cNvPr>
            <p:cNvSpPr txBox="1"/>
            <p:nvPr/>
          </p:nvSpPr>
          <p:spPr>
            <a:xfrm>
              <a:off x="79961" y="19050"/>
              <a:ext cx="692992" cy="717550"/>
            </a:xfrm>
            <a:prstGeom prst="rect">
              <a:avLst/>
            </a:prstGeom>
          </p:spPr>
          <p:txBody>
            <a:bodyPr lIns="50800" tIns="50800" rIns="50800" bIns="50800" rtlCol="0" anchor="ctr"/>
            <a:lstStyle/>
            <a:p>
              <a:pPr algn="ctr">
                <a:lnSpc>
                  <a:spcPts val="2659"/>
                </a:lnSpc>
              </a:pPr>
              <a:endParaRPr/>
            </a:p>
          </p:txBody>
        </p:sp>
      </p:grpSp>
      <p:grpSp>
        <p:nvGrpSpPr>
          <p:cNvPr id="12" name="Group 8">
            <a:extLst>
              <a:ext uri="{FF2B5EF4-FFF2-40B4-BE49-F238E27FC236}">
                <a16:creationId xmlns:a16="http://schemas.microsoft.com/office/drawing/2014/main" id="{49A07A55-7100-CEE9-41F0-A5D8C4F3B228}"/>
              </a:ext>
            </a:extLst>
          </p:cNvPr>
          <p:cNvGrpSpPr/>
          <p:nvPr userDrawn="1"/>
        </p:nvGrpSpPr>
        <p:grpSpPr>
          <a:xfrm>
            <a:off x="-1947031" y="-573034"/>
            <a:ext cx="5985631" cy="5853528"/>
            <a:chOff x="0" y="0"/>
            <a:chExt cx="6350000" cy="6349975"/>
          </a:xfrm>
        </p:grpSpPr>
        <p:sp>
          <p:nvSpPr>
            <p:cNvPr id="13" name="Freeform 9">
              <a:extLst>
                <a:ext uri="{FF2B5EF4-FFF2-40B4-BE49-F238E27FC236}">
                  <a16:creationId xmlns:a16="http://schemas.microsoft.com/office/drawing/2014/main" id="{990D5F0D-748A-F295-77CD-AB0FF603E8DE}"/>
                </a:ext>
              </a:extLst>
            </p:cNvPr>
            <p:cNvSpPr/>
            <p:nvPr/>
          </p:nvSpPr>
          <p:spPr>
            <a:xfrm>
              <a:off x="0" y="0"/>
              <a:ext cx="6350000" cy="6349975"/>
            </a:xfrm>
            <a:custGeom>
              <a:avLst/>
              <a:gdLst/>
              <a:ahLst/>
              <a:cxnLst/>
              <a:rect l="l" t="t" r="r" b="b"/>
              <a:pathLst>
                <a:path w="6350000" h="6349975">
                  <a:moveTo>
                    <a:pt x="6350000" y="3175025"/>
                  </a:moveTo>
                  <a:cubicBezTo>
                    <a:pt x="6350000" y="4928451"/>
                    <a:pt x="4928476" y="6349975"/>
                    <a:pt x="3175000" y="6349975"/>
                  </a:cubicBezTo>
                  <a:cubicBezTo>
                    <a:pt x="1421498" y="6349975"/>
                    <a:pt x="0" y="4928451"/>
                    <a:pt x="0" y="3175025"/>
                  </a:cubicBezTo>
                  <a:cubicBezTo>
                    <a:pt x="0" y="1421511"/>
                    <a:pt x="1421498" y="0"/>
                    <a:pt x="3175000" y="0"/>
                  </a:cubicBezTo>
                  <a:cubicBezTo>
                    <a:pt x="4928502" y="0"/>
                    <a:pt x="6350000" y="1421511"/>
                    <a:pt x="6350000" y="3175025"/>
                  </a:cubicBezTo>
                  <a:close/>
                </a:path>
              </a:pathLst>
            </a:custGeom>
            <a:solidFill>
              <a:srgbClr val="FFFFFF"/>
            </a:solidFill>
            <a:ln w="12700">
              <a:noFill/>
            </a:ln>
          </p:spPr>
          <p:txBody>
            <a:bodyPr/>
            <a:lstStyle/>
            <a:p>
              <a:endParaRPr lang="en-CA"/>
            </a:p>
          </p:txBody>
        </p:sp>
      </p:grpSp>
    </p:spTree>
    <p:extLst>
      <p:ext uri="{BB962C8B-B14F-4D97-AF65-F5344CB8AC3E}">
        <p14:creationId xmlns:p14="http://schemas.microsoft.com/office/powerpoint/2010/main" val="335529699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4" r:id="rId3"/>
    <p:sldLayoutId id="2147483666" r:id="rId4"/>
    <p:sldLayoutId id="2147483667" r:id="rId5"/>
    <p:sldLayoutId id="2147483670" r:id="rId6"/>
    <p:sldLayoutId id="2147483671" r:id="rId7"/>
  </p:sldLayoutIdLst>
  <p:txStyles>
    <p:titleStyle>
      <a:lvl1pPr algn="l" defTabSz="914400" rtl="0" eaLnBrk="1" latinLnBrk="0" hangingPunct="1">
        <a:lnSpc>
          <a:spcPct val="90000"/>
        </a:lnSpc>
        <a:spcBef>
          <a:spcPct val="0"/>
        </a:spcBef>
        <a:buNone/>
        <a:defRPr sz="4400" b="1" kern="1200">
          <a:solidFill>
            <a:schemeClr val="accent5"/>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62A9CA99-28AC-9A56-DF7B-E9F3E0106914}"/>
              </a:ext>
            </a:extLst>
          </p:cNvPr>
          <p:cNvSpPr>
            <a:spLocks noGrp="1"/>
          </p:cNvSpPr>
          <p:nvPr>
            <p:ph type="body" idx="1"/>
          </p:nvPr>
        </p:nvSpPr>
        <p:spPr>
          <a:xfrm>
            <a:off x="3028334" y="1825625"/>
            <a:ext cx="8325465"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CA" dirty="0"/>
          </a:p>
        </p:txBody>
      </p:sp>
      <p:sp>
        <p:nvSpPr>
          <p:cNvPr id="4" name="Date Placeholder 3">
            <a:extLst>
              <a:ext uri="{FF2B5EF4-FFF2-40B4-BE49-F238E27FC236}">
                <a16:creationId xmlns:a16="http://schemas.microsoft.com/office/drawing/2014/main" id="{7CFF7D87-FFAF-DC8B-1C0B-6F26D1C36A1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0DDD2672-AF2A-4F89-84D0-798B63A5A0EA}" type="datetimeFigureOut">
              <a:rPr lang="en-CA" smtClean="0"/>
              <a:t>2024-06-26</a:t>
            </a:fld>
            <a:endParaRPr lang="en-CA"/>
          </a:p>
        </p:txBody>
      </p:sp>
      <p:sp>
        <p:nvSpPr>
          <p:cNvPr id="5" name="Footer Placeholder 4">
            <a:extLst>
              <a:ext uri="{FF2B5EF4-FFF2-40B4-BE49-F238E27FC236}">
                <a16:creationId xmlns:a16="http://schemas.microsoft.com/office/drawing/2014/main" id="{29B842C3-CF6D-9AA2-0A19-B42522202BF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CA"/>
          </a:p>
        </p:txBody>
      </p:sp>
      <p:sp>
        <p:nvSpPr>
          <p:cNvPr id="6" name="Slide Number Placeholder 5">
            <a:extLst>
              <a:ext uri="{FF2B5EF4-FFF2-40B4-BE49-F238E27FC236}">
                <a16:creationId xmlns:a16="http://schemas.microsoft.com/office/drawing/2014/main" id="{C77578A2-C53F-8E0C-CFE9-E0C095126F4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569FD8CF-8227-46A0-9656-EFD00EDC6968}" type="slidenum">
              <a:rPr lang="en-CA" smtClean="0"/>
              <a:t>‹#›</a:t>
            </a:fld>
            <a:endParaRPr lang="en-CA"/>
          </a:p>
        </p:txBody>
      </p:sp>
      <p:grpSp>
        <p:nvGrpSpPr>
          <p:cNvPr id="7" name="Group 11">
            <a:extLst>
              <a:ext uri="{FF2B5EF4-FFF2-40B4-BE49-F238E27FC236}">
                <a16:creationId xmlns:a16="http://schemas.microsoft.com/office/drawing/2014/main" id="{7C354C1F-69A5-8872-0774-187AC12EBB32}"/>
              </a:ext>
            </a:extLst>
          </p:cNvPr>
          <p:cNvGrpSpPr/>
          <p:nvPr userDrawn="1"/>
        </p:nvGrpSpPr>
        <p:grpSpPr>
          <a:xfrm>
            <a:off x="3028335" y="479433"/>
            <a:ext cx="11941770" cy="1004516"/>
            <a:chOff x="0" y="0"/>
            <a:chExt cx="3049338" cy="256504"/>
          </a:xfrm>
        </p:grpSpPr>
        <p:sp>
          <p:nvSpPr>
            <p:cNvPr id="8" name="Freeform 12">
              <a:extLst>
                <a:ext uri="{FF2B5EF4-FFF2-40B4-BE49-F238E27FC236}">
                  <a16:creationId xmlns:a16="http://schemas.microsoft.com/office/drawing/2014/main" id="{C4C5EA5A-CE7F-A0CC-F5CB-81D5BD3BA409}"/>
                </a:ext>
              </a:extLst>
            </p:cNvPr>
            <p:cNvSpPr/>
            <p:nvPr/>
          </p:nvSpPr>
          <p:spPr>
            <a:xfrm>
              <a:off x="0" y="0"/>
              <a:ext cx="3049338" cy="256504"/>
            </a:xfrm>
            <a:custGeom>
              <a:avLst/>
              <a:gdLst/>
              <a:ahLst/>
              <a:cxnLst/>
              <a:rect l="l" t="t" r="r" b="b"/>
              <a:pathLst>
                <a:path w="3049338" h="256504">
                  <a:moveTo>
                    <a:pt x="0" y="0"/>
                  </a:moveTo>
                  <a:lnTo>
                    <a:pt x="3049338" y="0"/>
                  </a:lnTo>
                  <a:lnTo>
                    <a:pt x="3049338" y="256504"/>
                  </a:lnTo>
                  <a:lnTo>
                    <a:pt x="0" y="256504"/>
                  </a:lnTo>
                  <a:close/>
                </a:path>
              </a:pathLst>
            </a:custGeom>
            <a:gradFill flip="none" rotWithShape="1">
              <a:gsLst>
                <a:gs pos="0">
                  <a:schemeClr val="accent5">
                    <a:lumMod val="20000"/>
                    <a:lumOff val="80000"/>
                  </a:schemeClr>
                </a:gs>
                <a:gs pos="46000">
                  <a:schemeClr val="accent5"/>
                </a:gs>
                <a:gs pos="100000">
                  <a:schemeClr val="accent5">
                    <a:lumMod val="50000"/>
                  </a:schemeClr>
                </a:gs>
              </a:gsLst>
              <a:lin ang="10800000" scaled="1"/>
              <a:tileRect/>
            </a:gradFill>
          </p:spPr>
          <p:txBody>
            <a:bodyPr/>
            <a:lstStyle/>
            <a:p>
              <a:endParaRPr lang="en-CA" dirty="0"/>
            </a:p>
          </p:txBody>
        </p:sp>
        <p:sp>
          <p:nvSpPr>
            <p:cNvPr id="9" name="TextBox 13">
              <a:extLst>
                <a:ext uri="{FF2B5EF4-FFF2-40B4-BE49-F238E27FC236}">
                  <a16:creationId xmlns:a16="http://schemas.microsoft.com/office/drawing/2014/main" id="{9155D08C-E1EC-371A-72EB-91730D50D305}"/>
                </a:ext>
              </a:extLst>
            </p:cNvPr>
            <p:cNvSpPr txBox="1"/>
            <p:nvPr/>
          </p:nvSpPr>
          <p:spPr>
            <a:xfrm>
              <a:off x="0" y="-57150"/>
              <a:ext cx="3049338" cy="313654"/>
            </a:xfrm>
            <a:prstGeom prst="rect">
              <a:avLst/>
            </a:prstGeom>
          </p:spPr>
          <p:txBody>
            <a:bodyPr lIns="50800" tIns="50800" rIns="50800" bIns="50800" rtlCol="0" anchor="ctr"/>
            <a:lstStyle/>
            <a:p>
              <a:pPr algn="ctr">
                <a:lnSpc>
                  <a:spcPts val="2659"/>
                </a:lnSpc>
              </a:pPr>
              <a:endParaRPr/>
            </a:p>
          </p:txBody>
        </p:sp>
      </p:grpSp>
      <p:grpSp>
        <p:nvGrpSpPr>
          <p:cNvPr id="10" name="Group 10">
            <a:extLst>
              <a:ext uri="{FF2B5EF4-FFF2-40B4-BE49-F238E27FC236}">
                <a16:creationId xmlns:a16="http://schemas.microsoft.com/office/drawing/2014/main" id="{1457C705-2819-9448-426E-18EF72FE298A}"/>
              </a:ext>
            </a:extLst>
          </p:cNvPr>
          <p:cNvGrpSpPr/>
          <p:nvPr userDrawn="1"/>
        </p:nvGrpSpPr>
        <p:grpSpPr>
          <a:xfrm>
            <a:off x="2224446" y="381444"/>
            <a:ext cx="1169977" cy="1169973"/>
            <a:chOff x="0" y="0"/>
            <a:chExt cx="6350000" cy="6349975"/>
          </a:xfrm>
          <a:solidFill>
            <a:srgbClr val="747880"/>
          </a:solidFill>
        </p:grpSpPr>
        <p:sp>
          <p:nvSpPr>
            <p:cNvPr id="11" name="Freeform 11">
              <a:extLst>
                <a:ext uri="{FF2B5EF4-FFF2-40B4-BE49-F238E27FC236}">
                  <a16:creationId xmlns:a16="http://schemas.microsoft.com/office/drawing/2014/main" id="{D140A4D5-8F73-31E0-92D4-7617A8447DBB}"/>
                </a:ext>
              </a:extLst>
            </p:cNvPr>
            <p:cNvSpPr/>
            <p:nvPr/>
          </p:nvSpPr>
          <p:spPr>
            <a:xfrm>
              <a:off x="0" y="0"/>
              <a:ext cx="6350000" cy="6349975"/>
            </a:xfrm>
            <a:custGeom>
              <a:avLst/>
              <a:gdLst/>
              <a:ahLst/>
              <a:cxnLst/>
              <a:rect l="l" t="t" r="r" b="b"/>
              <a:pathLst>
                <a:path w="6350000" h="6349975">
                  <a:moveTo>
                    <a:pt x="6350000" y="3175025"/>
                  </a:moveTo>
                  <a:cubicBezTo>
                    <a:pt x="6350000" y="4928451"/>
                    <a:pt x="4928476" y="6349975"/>
                    <a:pt x="3175000" y="6349975"/>
                  </a:cubicBezTo>
                  <a:cubicBezTo>
                    <a:pt x="1421498" y="6349975"/>
                    <a:pt x="0" y="4928451"/>
                    <a:pt x="0" y="3175025"/>
                  </a:cubicBezTo>
                  <a:cubicBezTo>
                    <a:pt x="0" y="1421511"/>
                    <a:pt x="1421498" y="0"/>
                    <a:pt x="3175000" y="0"/>
                  </a:cubicBezTo>
                  <a:cubicBezTo>
                    <a:pt x="4928502" y="0"/>
                    <a:pt x="6350000" y="1421511"/>
                    <a:pt x="6350000" y="3175025"/>
                  </a:cubicBezTo>
                  <a:close/>
                </a:path>
              </a:pathLst>
            </a:custGeom>
            <a:grpFill/>
            <a:ln w="12700">
              <a:noFill/>
            </a:ln>
          </p:spPr>
          <p:txBody>
            <a:bodyPr/>
            <a:lstStyle/>
            <a:p>
              <a:endParaRPr lang="en-CA" dirty="0"/>
            </a:p>
          </p:txBody>
        </p:sp>
      </p:grpSp>
      <p:sp>
        <p:nvSpPr>
          <p:cNvPr id="2" name="Title Placeholder 1">
            <a:extLst>
              <a:ext uri="{FF2B5EF4-FFF2-40B4-BE49-F238E27FC236}">
                <a16:creationId xmlns:a16="http://schemas.microsoft.com/office/drawing/2014/main" id="{2D0638E4-2752-6402-9D4A-40BBA149EF15}"/>
              </a:ext>
            </a:extLst>
          </p:cNvPr>
          <p:cNvSpPr>
            <a:spLocks noGrp="1"/>
          </p:cNvSpPr>
          <p:nvPr>
            <p:ph type="title"/>
          </p:nvPr>
        </p:nvSpPr>
        <p:spPr>
          <a:xfrm>
            <a:off x="3581400" y="365125"/>
            <a:ext cx="7772400" cy="1325563"/>
          </a:xfrm>
          <a:prstGeom prst="rect">
            <a:avLst/>
          </a:prstGeom>
        </p:spPr>
        <p:txBody>
          <a:bodyPr vert="horz" lIns="91440" tIns="45720" rIns="91440" bIns="45720" rtlCol="0" anchor="ctr">
            <a:normAutofit/>
          </a:bodyPr>
          <a:lstStyle/>
          <a:p>
            <a:r>
              <a:rPr lang="en-US" dirty="0"/>
              <a:t>Click to edit Master title style</a:t>
            </a:r>
            <a:endParaRPr lang="en-CA" dirty="0"/>
          </a:p>
        </p:txBody>
      </p:sp>
      <p:pic>
        <p:nvPicPr>
          <p:cNvPr id="12" name="Picture 11" descr="A red and black logo&#10;&#10;Description automatically generated">
            <a:extLst>
              <a:ext uri="{FF2B5EF4-FFF2-40B4-BE49-F238E27FC236}">
                <a16:creationId xmlns:a16="http://schemas.microsoft.com/office/drawing/2014/main" id="{8243D06A-C226-2EC8-4D6D-0ABEF319732C}"/>
              </a:ext>
            </a:extLst>
          </p:cNvPr>
          <p:cNvPicPr>
            <a:picLocks noChangeAspect="1"/>
          </p:cNvPicPr>
          <p:nvPr userDrawn="1"/>
        </p:nvPicPr>
        <p:blipFill>
          <a:blip r:embed="rId10">
            <a:extLst>
              <a:ext uri="{28A0092B-C50C-407E-A947-70E740481C1C}">
                <a14:useLocalDpi xmlns:a14="http://schemas.microsoft.com/office/drawing/2010/main" val="0"/>
              </a:ext>
            </a:extLst>
          </a:blip>
          <a:stretch>
            <a:fillRect/>
          </a:stretch>
        </p:blipFill>
        <p:spPr>
          <a:xfrm>
            <a:off x="9864597" y="6176963"/>
            <a:ext cx="1946403" cy="537578"/>
          </a:xfrm>
          <a:prstGeom prst="rect">
            <a:avLst/>
          </a:prstGeom>
        </p:spPr>
      </p:pic>
    </p:spTree>
    <p:extLst>
      <p:ext uri="{BB962C8B-B14F-4D97-AF65-F5344CB8AC3E}">
        <p14:creationId xmlns:p14="http://schemas.microsoft.com/office/powerpoint/2010/main" val="71029388"/>
      </p:ext>
    </p:extLst>
  </p:cSld>
  <p:clrMap bg1="lt1" tx1="dk1" bg2="lt2" tx2="dk2" accent1="accent1" accent2="accent2" accent3="accent3" accent4="accent4" accent5="accent5" accent6="accent6" hlink="hlink" folHlink="folHlink"/>
  <p:sldLayoutIdLst>
    <p:sldLayoutId id="2147483674" r:id="rId1"/>
    <p:sldLayoutId id="2147483676" r:id="rId2"/>
    <p:sldLayoutId id="2147483677" r:id="rId3"/>
    <p:sldLayoutId id="2147483678" r:id="rId4"/>
    <p:sldLayoutId id="2147483679" r:id="rId5"/>
    <p:sldLayoutId id="2147483680" r:id="rId6"/>
    <p:sldLayoutId id="2147483681" r:id="rId7"/>
    <p:sldLayoutId id="2147483682" r:id="rId8"/>
  </p:sldLayoutIdLst>
  <p:txStyles>
    <p:titleStyle>
      <a:lvl1pPr algn="l" defTabSz="914400" rtl="0" eaLnBrk="1" latinLnBrk="0" hangingPunct="1">
        <a:lnSpc>
          <a:spcPct val="90000"/>
        </a:lnSpc>
        <a:spcBef>
          <a:spcPct val="0"/>
        </a:spcBef>
        <a:buNone/>
        <a:defRPr sz="4400" kern="1200">
          <a:solidFill>
            <a:schemeClr val="bg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555BE47-8FBA-6242-07A2-7BF89F020286}"/>
              </a:ext>
            </a:extLst>
          </p:cNvPr>
          <p:cNvSpPr>
            <a:spLocks noGrp="1"/>
          </p:cNvSpPr>
          <p:nvPr>
            <p:ph type="title"/>
          </p:nvPr>
        </p:nvSpPr>
        <p:spPr>
          <a:xfrm>
            <a:off x="5181600" y="365125"/>
            <a:ext cx="6172200" cy="1325563"/>
          </a:xfrm>
          <a:prstGeom prst="rect">
            <a:avLst/>
          </a:prstGeom>
        </p:spPr>
        <p:txBody>
          <a:bodyPr vert="horz" lIns="91440" tIns="45720" rIns="91440" bIns="45720" rtlCol="0" anchor="ctr">
            <a:normAutofit/>
          </a:bodyPr>
          <a:lstStyle/>
          <a:p>
            <a:endParaRPr lang="en-CA" dirty="0"/>
          </a:p>
        </p:txBody>
      </p:sp>
      <p:sp>
        <p:nvSpPr>
          <p:cNvPr id="3" name="Text Placeholder 2">
            <a:extLst>
              <a:ext uri="{FF2B5EF4-FFF2-40B4-BE49-F238E27FC236}">
                <a16:creationId xmlns:a16="http://schemas.microsoft.com/office/drawing/2014/main" id="{3AD93AE0-99B3-403D-3BB5-78BE32AD5830}"/>
              </a:ext>
            </a:extLst>
          </p:cNvPr>
          <p:cNvSpPr>
            <a:spLocks noGrp="1"/>
          </p:cNvSpPr>
          <p:nvPr>
            <p:ph type="body" idx="1"/>
          </p:nvPr>
        </p:nvSpPr>
        <p:spPr>
          <a:xfrm>
            <a:off x="5211096" y="1847850"/>
            <a:ext cx="6142704"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CA" dirty="0"/>
          </a:p>
        </p:txBody>
      </p:sp>
      <p:sp>
        <p:nvSpPr>
          <p:cNvPr id="4" name="Date Placeholder 3">
            <a:extLst>
              <a:ext uri="{FF2B5EF4-FFF2-40B4-BE49-F238E27FC236}">
                <a16:creationId xmlns:a16="http://schemas.microsoft.com/office/drawing/2014/main" id="{A827770E-4121-3F17-D9EA-EC1C143F021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42561F4C-85B0-451D-805C-D84EEDCEA922}" type="datetimeFigureOut">
              <a:rPr lang="en-CA" smtClean="0"/>
              <a:t>2024-06-26</a:t>
            </a:fld>
            <a:endParaRPr lang="en-CA"/>
          </a:p>
        </p:txBody>
      </p:sp>
      <p:sp>
        <p:nvSpPr>
          <p:cNvPr id="5" name="Footer Placeholder 4">
            <a:extLst>
              <a:ext uri="{FF2B5EF4-FFF2-40B4-BE49-F238E27FC236}">
                <a16:creationId xmlns:a16="http://schemas.microsoft.com/office/drawing/2014/main" id="{097CFF85-C9F4-DEB1-2F12-EE3444972EE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CA"/>
          </a:p>
        </p:txBody>
      </p:sp>
      <p:sp>
        <p:nvSpPr>
          <p:cNvPr id="6" name="Slide Number Placeholder 5">
            <a:extLst>
              <a:ext uri="{FF2B5EF4-FFF2-40B4-BE49-F238E27FC236}">
                <a16:creationId xmlns:a16="http://schemas.microsoft.com/office/drawing/2014/main" id="{86834F5F-D302-988B-B1AB-338F9124015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CDCBE88A-8383-47C6-BBC5-3082C6369777}" type="slidenum">
              <a:rPr lang="en-CA" smtClean="0"/>
              <a:t>‹#›</a:t>
            </a:fld>
            <a:endParaRPr lang="en-CA"/>
          </a:p>
        </p:txBody>
      </p:sp>
      <p:sp>
        <p:nvSpPr>
          <p:cNvPr id="16" name="Freeform 3">
            <a:extLst>
              <a:ext uri="{FF2B5EF4-FFF2-40B4-BE49-F238E27FC236}">
                <a16:creationId xmlns:a16="http://schemas.microsoft.com/office/drawing/2014/main" id="{22034F62-A47F-1ADC-3B30-5EF22469D463}"/>
              </a:ext>
            </a:extLst>
          </p:cNvPr>
          <p:cNvSpPr/>
          <p:nvPr/>
        </p:nvSpPr>
        <p:spPr>
          <a:xfrm>
            <a:off x="-2376766" y="-1128691"/>
            <a:ext cx="7381386" cy="7205027"/>
          </a:xfrm>
          <a:custGeom>
            <a:avLst/>
            <a:gdLst/>
            <a:ahLst/>
            <a:cxnLst/>
            <a:rect l="l" t="t" r="r" b="b"/>
            <a:pathLst>
              <a:path w="837653" h="837653">
                <a:moveTo>
                  <a:pt x="418826" y="0"/>
                </a:moveTo>
                <a:cubicBezTo>
                  <a:pt x="187515" y="0"/>
                  <a:pt x="0" y="187515"/>
                  <a:pt x="0" y="418826"/>
                </a:cubicBezTo>
                <a:cubicBezTo>
                  <a:pt x="0" y="650138"/>
                  <a:pt x="187515" y="837653"/>
                  <a:pt x="418826" y="837653"/>
                </a:cubicBezTo>
                <a:cubicBezTo>
                  <a:pt x="650138" y="837653"/>
                  <a:pt x="837653" y="650138"/>
                  <a:pt x="837653" y="418826"/>
                </a:cubicBezTo>
                <a:cubicBezTo>
                  <a:pt x="837653" y="187515"/>
                  <a:pt x="650138" y="0"/>
                  <a:pt x="418826" y="0"/>
                </a:cubicBezTo>
                <a:close/>
              </a:path>
            </a:pathLst>
          </a:custGeom>
          <a:gradFill>
            <a:gsLst>
              <a:gs pos="0">
                <a:schemeClr val="accent1">
                  <a:lumMod val="40000"/>
                  <a:lumOff val="60000"/>
                </a:schemeClr>
              </a:gs>
              <a:gs pos="46000">
                <a:schemeClr val="accent1"/>
              </a:gs>
              <a:gs pos="100000">
                <a:schemeClr val="accent1">
                  <a:lumMod val="60000"/>
                </a:schemeClr>
              </a:gs>
            </a:gsLst>
            <a:lin ang="10800000" scaled="1"/>
          </a:gradFill>
        </p:spPr>
        <p:txBody>
          <a:bodyPr/>
          <a:lstStyle/>
          <a:p>
            <a:endParaRPr lang="en-CA"/>
          </a:p>
        </p:txBody>
      </p:sp>
      <p:grpSp>
        <p:nvGrpSpPr>
          <p:cNvPr id="18" name="Group 5">
            <a:extLst>
              <a:ext uri="{FF2B5EF4-FFF2-40B4-BE49-F238E27FC236}">
                <a16:creationId xmlns:a16="http://schemas.microsoft.com/office/drawing/2014/main" id="{67225F28-C73D-1371-BDF5-CE952F65F077}"/>
              </a:ext>
            </a:extLst>
          </p:cNvPr>
          <p:cNvGrpSpPr/>
          <p:nvPr userDrawn="1"/>
        </p:nvGrpSpPr>
        <p:grpSpPr>
          <a:xfrm>
            <a:off x="-2133844" y="-777649"/>
            <a:ext cx="6646850" cy="6431197"/>
            <a:chOff x="0" y="0"/>
            <a:chExt cx="852913" cy="812800"/>
          </a:xfrm>
        </p:grpSpPr>
        <p:sp>
          <p:nvSpPr>
            <p:cNvPr id="19" name="Freeform 6">
              <a:extLst>
                <a:ext uri="{FF2B5EF4-FFF2-40B4-BE49-F238E27FC236}">
                  <a16:creationId xmlns:a16="http://schemas.microsoft.com/office/drawing/2014/main" id="{9AB4DAFB-BA8A-9449-7534-2F42DA370B7A}"/>
                </a:ext>
              </a:extLst>
            </p:cNvPr>
            <p:cNvSpPr/>
            <p:nvPr/>
          </p:nvSpPr>
          <p:spPr>
            <a:xfrm>
              <a:off x="0" y="0"/>
              <a:ext cx="852913" cy="812800"/>
            </a:xfrm>
            <a:custGeom>
              <a:avLst/>
              <a:gdLst/>
              <a:ahLst/>
              <a:cxnLst/>
              <a:rect l="l" t="t" r="r" b="b"/>
              <a:pathLst>
                <a:path w="852913" h="812800">
                  <a:moveTo>
                    <a:pt x="426456" y="0"/>
                  </a:moveTo>
                  <a:cubicBezTo>
                    <a:pt x="190931" y="0"/>
                    <a:pt x="0" y="181951"/>
                    <a:pt x="0" y="406400"/>
                  </a:cubicBezTo>
                  <a:cubicBezTo>
                    <a:pt x="0" y="630849"/>
                    <a:pt x="190931" y="812800"/>
                    <a:pt x="426456" y="812800"/>
                  </a:cubicBezTo>
                  <a:cubicBezTo>
                    <a:pt x="661982" y="812800"/>
                    <a:pt x="852913" y="630849"/>
                    <a:pt x="852913" y="406400"/>
                  </a:cubicBezTo>
                  <a:cubicBezTo>
                    <a:pt x="852913" y="181951"/>
                    <a:pt x="661982" y="0"/>
                    <a:pt x="426456" y="0"/>
                  </a:cubicBezTo>
                  <a:close/>
                </a:path>
              </a:pathLst>
            </a:custGeom>
            <a:solidFill>
              <a:srgbClr val="747880"/>
            </a:solidFill>
          </p:spPr>
          <p:txBody>
            <a:bodyPr/>
            <a:lstStyle/>
            <a:p>
              <a:endParaRPr lang="en-CA"/>
            </a:p>
          </p:txBody>
        </p:sp>
        <p:sp>
          <p:nvSpPr>
            <p:cNvPr id="20" name="TextBox 7">
              <a:extLst>
                <a:ext uri="{FF2B5EF4-FFF2-40B4-BE49-F238E27FC236}">
                  <a16:creationId xmlns:a16="http://schemas.microsoft.com/office/drawing/2014/main" id="{1C9ED146-49B4-428A-59C1-9DA5EF45E0C3}"/>
                </a:ext>
              </a:extLst>
            </p:cNvPr>
            <p:cNvSpPr txBox="1"/>
            <p:nvPr/>
          </p:nvSpPr>
          <p:spPr>
            <a:xfrm>
              <a:off x="79961" y="19050"/>
              <a:ext cx="692992" cy="717550"/>
            </a:xfrm>
            <a:prstGeom prst="rect">
              <a:avLst/>
            </a:prstGeom>
          </p:spPr>
          <p:txBody>
            <a:bodyPr lIns="50800" tIns="50800" rIns="50800" bIns="50800" rtlCol="0" anchor="ctr"/>
            <a:lstStyle/>
            <a:p>
              <a:pPr algn="ctr">
                <a:lnSpc>
                  <a:spcPts val="2659"/>
                </a:lnSpc>
              </a:pPr>
              <a:endParaRPr/>
            </a:p>
          </p:txBody>
        </p:sp>
      </p:grpSp>
      <p:grpSp>
        <p:nvGrpSpPr>
          <p:cNvPr id="21" name="Group 8">
            <a:extLst>
              <a:ext uri="{FF2B5EF4-FFF2-40B4-BE49-F238E27FC236}">
                <a16:creationId xmlns:a16="http://schemas.microsoft.com/office/drawing/2014/main" id="{50A8E40B-0C3A-B796-E277-04AB426F59CD}"/>
              </a:ext>
            </a:extLst>
          </p:cNvPr>
          <p:cNvGrpSpPr/>
          <p:nvPr userDrawn="1"/>
        </p:nvGrpSpPr>
        <p:grpSpPr>
          <a:xfrm>
            <a:off x="-1947031" y="-573034"/>
            <a:ext cx="5985631" cy="5853528"/>
            <a:chOff x="0" y="0"/>
            <a:chExt cx="6350000" cy="6349975"/>
          </a:xfrm>
        </p:grpSpPr>
        <p:sp>
          <p:nvSpPr>
            <p:cNvPr id="22" name="Freeform 9">
              <a:extLst>
                <a:ext uri="{FF2B5EF4-FFF2-40B4-BE49-F238E27FC236}">
                  <a16:creationId xmlns:a16="http://schemas.microsoft.com/office/drawing/2014/main" id="{BB8E78F4-7FD1-5AC0-EA2B-E1B07AE4EAE5}"/>
                </a:ext>
              </a:extLst>
            </p:cNvPr>
            <p:cNvSpPr/>
            <p:nvPr/>
          </p:nvSpPr>
          <p:spPr>
            <a:xfrm>
              <a:off x="0" y="0"/>
              <a:ext cx="6350000" cy="6349975"/>
            </a:xfrm>
            <a:custGeom>
              <a:avLst/>
              <a:gdLst/>
              <a:ahLst/>
              <a:cxnLst/>
              <a:rect l="l" t="t" r="r" b="b"/>
              <a:pathLst>
                <a:path w="6350000" h="6349975">
                  <a:moveTo>
                    <a:pt x="6350000" y="3175025"/>
                  </a:moveTo>
                  <a:cubicBezTo>
                    <a:pt x="6350000" y="4928451"/>
                    <a:pt x="4928476" y="6349975"/>
                    <a:pt x="3175000" y="6349975"/>
                  </a:cubicBezTo>
                  <a:cubicBezTo>
                    <a:pt x="1421498" y="6349975"/>
                    <a:pt x="0" y="4928451"/>
                    <a:pt x="0" y="3175025"/>
                  </a:cubicBezTo>
                  <a:cubicBezTo>
                    <a:pt x="0" y="1421511"/>
                    <a:pt x="1421498" y="0"/>
                    <a:pt x="3175000" y="0"/>
                  </a:cubicBezTo>
                  <a:cubicBezTo>
                    <a:pt x="4928502" y="0"/>
                    <a:pt x="6350000" y="1421511"/>
                    <a:pt x="6350000" y="3175025"/>
                  </a:cubicBezTo>
                  <a:close/>
                </a:path>
              </a:pathLst>
            </a:custGeom>
            <a:solidFill>
              <a:srgbClr val="FFFFFF"/>
            </a:solidFill>
            <a:ln w="12700">
              <a:noFill/>
            </a:ln>
          </p:spPr>
          <p:txBody>
            <a:bodyPr/>
            <a:lstStyle/>
            <a:p>
              <a:endParaRPr lang="en-CA"/>
            </a:p>
          </p:txBody>
        </p:sp>
      </p:grpSp>
      <p:pic>
        <p:nvPicPr>
          <p:cNvPr id="7" name="Picture 6" descr="A red and black logo&#10;&#10;Description automatically generated">
            <a:extLst>
              <a:ext uri="{FF2B5EF4-FFF2-40B4-BE49-F238E27FC236}">
                <a16:creationId xmlns:a16="http://schemas.microsoft.com/office/drawing/2014/main" id="{F7C355B8-FB8A-D38A-A0C5-BE7D109E5484}"/>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864597" y="6176963"/>
            <a:ext cx="1946403" cy="537578"/>
          </a:xfrm>
          <a:prstGeom prst="rect">
            <a:avLst/>
          </a:prstGeom>
        </p:spPr>
      </p:pic>
    </p:spTree>
    <p:extLst>
      <p:ext uri="{BB962C8B-B14F-4D97-AF65-F5344CB8AC3E}">
        <p14:creationId xmlns:p14="http://schemas.microsoft.com/office/powerpoint/2010/main" val="3355296994"/>
      </p:ext>
    </p:extLst>
  </p:cSld>
  <p:clrMap bg1="lt1" tx1="dk1" bg2="lt2" tx2="dk2" accent1="accent1" accent2="accent2" accent3="accent3" accent4="accent4" accent5="accent5" accent6="accent6" hlink="hlink" folHlink="folHlink"/>
  <p:sldLayoutIdLst>
    <p:sldLayoutId id="2147483684" r:id="rId1"/>
  </p:sldLayoutIdLst>
  <p:txStyles>
    <p:titleStyle>
      <a:lvl1pPr algn="l" defTabSz="914400" rtl="0" eaLnBrk="1" latinLnBrk="0" hangingPunct="1">
        <a:lnSpc>
          <a:spcPct val="90000"/>
        </a:lnSpc>
        <a:spcBef>
          <a:spcPct val="0"/>
        </a:spcBef>
        <a:buNone/>
        <a:defRPr sz="4400" b="1" kern="1200">
          <a:solidFill>
            <a:schemeClr val="accent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16.xml"/><Relationship Id="rId4" Type="http://schemas.openxmlformats.org/officeDocument/2006/relationships/image" Target="../media/image8.sv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8D3D93-0F1E-6089-5151-BFF6EB8ADFD4}"/>
              </a:ext>
            </a:extLst>
          </p:cNvPr>
          <p:cNvSpPr>
            <a:spLocks noGrp="1"/>
          </p:cNvSpPr>
          <p:nvPr>
            <p:ph type="ctrTitle"/>
          </p:nvPr>
        </p:nvSpPr>
        <p:spPr/>
        <p:txBody>
          <a:bodyPr>
            <a:normAutofit/>
          </a:bodyPr>
          <a:lstStyle/>
          <a:p>
            <a:pPr algn="r"/>
            <a:r>
              <a:rPr lang="en-US" dirty="0"/>
              <a:t>Denzil Palmer </a:t>
            </a:r>
            <a:r>
              <a:rPr lang="en-US" sz="3600" dirty="0"/>
              <a:t>Mentor of the Year Award</a:t>
            </a:r>
            <a:endParaRPr lang="en-CA" dirty="0"/>
          </a:p>
        </p:txBody>
      </p:sp>
      <p:sp>
        <p:nvSpPr>
          <p:cNvPr id="3" name="Subtitle 2">
            <a:extLst>
              <a:ext uri="{FF2B5EF4-FFF2-40B4-BE49-F238E27FC236}">
                <a16:creationId xmlns:a16="http://schemas.microsoft.com/office/drawing/2014/main" id="{1D90FD5A-FFF9-467A-0567-47111DEF95AA}"/>
              </a:ext>
            </a:extLst>
          </p:cNvPr>
          <p:cNvSpPr>
            <a:spLocks noGrp="1"/>
          </p:cNvSpPr>
          <p:nvPr>
            <p:ph type="subTitle" idx="1"/>
          </p:nvPr>
        </p:nvSpPr>
        <p:spPr>
          <a:xfrm>
            <a:off x="5299586" y="3687763"/>
            <a:ext cx="6204156" cy="1655762"/>
          </a:xfrm>
        </p:spPr>
        <p:txBody>
          <a:bodyPr/>
          <a:lstStyle/>
          <a:p>
            <a:endParaRPr lang="en-CA"/>
          </a:p>
        </p:txBody>
      </p:sp>
    </p:spTree>
    <p:extLst>
      <p:ext uri="{BB962C8B-B14F-4D97-AF65-F5344CB8AC3E}">
        <p14:creationId xmlns:p14="http://schemas.microsoft.com/office/powerpoint/2010/main" val="28710003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Picture Placeholder 6">
            <a:extLst>
              <a:ext uri="{FF2B5EF4-FFF2-40B4-BE49-F238E27FC236}">
                <a16:creationId xmlns:a16="http://schemas.microsoft.com/office/drawing/2014/main" id="{1EC05DD9-D86D-2D51-0194-8E0275FC2AE2}"/>
              </a:ext>
            </a:extLst>
          </p:cNvPr>
          <p:cNvSpPr>
            <a:spLocks noGrp="1"/>
          </p:cNvSpPr>
          <p:nvPr>
            <p:ph type="pic" idx="1"/>
          </p:nvPr>
        </p:nvSpPr>
        <p:spPr/>
        <p:txBody>
          <a:bodyPr/>
          <a:lstStyle/>
          <a:p>
            <a:endParaRPr lang="en-CA"/>
          </a:p>
        </p:txBody>
      </p:sp>
      <p:sp>
        <p:nvSpPr>
          <p:cNvPr id="8" name="Text Placeholder 7">
            <a:extLst>
              <a:ext uri="{FF2B5EF4-FFF2-40B4-BE49-F238E27FC236}">
                <a16:creationId xmlns:a16="http://schemas.microsoft.com/office/drawing/2014/main" id="{FC64D8C1-FBCC-B05E-02CF-229D3A242BF9}"/>
              </a:ext>
            </a:extLst>
          </p:cNvPr>
          <p:cNvSpPr>
            <a:spLocks noGrp="1"/>
          </p:cNvSpPr>
          <p:nvPr>
            <p:ph type="body" sz="half" idx="2"/>
          </p:nvPr>
        </p:nvSpPr>
        <p:spPr/>
        <p:txBody>
          <a:bodyPr>
            <a:normAutofit/>
          </a:bodyPr>
          <a:lstStyle/>
          <a:p>
            <a:r>
              <a:rPr lang="en-US" sz="2400" b="1" dirty="0"/>
              <a:t>Name: </a:t>
            </a:r>
          </a:p>
          <a:p>
            <a:endParaRPr lang="en-US" sz="2400" b="1" dirty="0"/>
          </a:p>
          <a:p>
            <a:r>
              <a:rPr lang="en-US" sz="2400" b="1" dirty="0"/>
              <a:t>Job Title: </a:t>
            </a:r>
          </a:p>
          <a:p>
            <a:endParaRPr lang="en-US" sz="2400" b="1" dirty="0"/>
          </a:p>
          <a:p>
            <a:r>
              <a:rPr lang="en-US" sz="2400" b="1" dirty="0"/>
              <a:t>Club: </a:t>
            </a:r>
          </a:p>
          <a:p>
            <a:endParaRPr lang="en-US" sz="2400" b="1" dirty="0"/>
          </a:p>
          <a:p>
            <a:r>
              <a:rPr lang="en-US" sz="2400" b="1" dirty="0"/>
              <a:t>Phone:</a:t>
            </a:r>
          </a:p>
          <a:p>
            <a:r>
              <a:rPr lang="en-US" sz="2400" b="1" dirty="0"/>
              <a:t>Email:</a:t>
            </a:r>
            <a:endParaRPr lang="en-CA" sz="2400" dirty="0"/>
          </a:p>
        </p:txBody>
      </p:sp>
      <p:sp>
        <p:nvSpPr>
          <p:cNvPr id="6" name="Title 5">
            <a:extLst>
              <a:ext uri="{FF2B5EF4-FFF2-40B4-BE49-F238E27FC236}">
                <a16:creationId xmlns:a16="http://schemas.microsoft.com/office/drawing/2014/main" id="{8A613D00-C7A0-516E-F727-EC381B9BC717}"/>
              </a:ext>
            </a:extLst>
          </p:cNvPr>
          <p:cNvSpPr>
            <a:spLocks noGrp="1"/>
          </p:cNvSpPr>
          <p:nvPr>
            <p:ph type="title"/>
          </p:nvPr>
        </p:nvSpPr>
        <p:spPr/>
        <p:txBody>
          <a:bodyPr/>
          <a:lstStyle/>
          <a:p>
            <a:r>
              <a:rPr lang="en-US" dirty="0"/>
              <a:t>Nominee Information</a:t>
            </a:r>
            <a:endParaRPr lang="en-CA" dirty="0"/>
          </a:p>
        </p:txBody>
      </p:sp>
    </p:spTree>
    <p:extLst>
      <p:ext uri="{BB962C8B-B14F-4D97-AF65-F5344CB8AC3E}">
        <p14:creationId xmlns:p14="http://schemas.microsoft.com/office/powerpoint/2010/main" val="24434137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656D89D3-D3DC-EC98-EA46-0EDA17E5C07D}"/>
              </a:ext>
            </a:extLst>
          </p:cNvPr>
          <p:cNvSpPr>
            <a:spLocks noGrp="1"/>
          </p:cNvSpPr>
          <p:nvPr>
            <p:ph type="title"/>
          </p:nvPr>
        </p:nvSpPr>
        <p:spPr/>
        <p:txBody>
          <a:bodyPr/>
          <a:lstStyle/>
          <a:p>
            <a:r>
              <a:rPr lang="en-US" dirty="0"/>
              <a:t>Nominator Information</a:t>
            </a:r>
            <a:endParaRPr lang="en-CA" dirty="0"/>
          </a:p>
        </p:txBody>
      </p:sp>
      <p:sp>
        <p:nvSpPr>
          <p:cNvPr id="6" name="Content Placeholder 5">
            <a:extLst>
              <a:ext uri="{FF2B5EF4-FFF2-40B4-BE49-F238E27FC236}">
                <a16:creationId xmlns:a16="http://schemas.microsoft.com/office/drawing/2014/main" id="{44893A33-0FC4-0CD8-4DFE-94B4A5E1C14B}"/>
              </a:ext>
            </a:extLst>
          </p:cNvPr>
          <p:cNvSpPr>
            <a:spLocks noGrp="1"/>
          </p:cNvSpPr>
          <p:nvPr>
            <p:ph idx="1"/>
          </p:nvPr>
        </p:nvSpPr>
        <p:spPr/>
        <p:txBody>
          <a:bodyPr/>
          <a:lstStyle/>
          <a:p>
            <a:pPr marL="0" indent="0">
              <a:buNone/>
            </a:pPr>
            <a:r>
              <a:rPr lang="en-US" b="1" dirty="0"/>
              <a:t>Name: </a:t>
            </a:r>
          </a:p>
          <a:p>
            <a:endParaRPr lang="en-US" b="1" dirty="0"/>
          </a:p>
          <a:p>
            <a:pPr marL="0" indent="0">
              <a:buNone/>
            </a:pPr>
            <a:r>
              <a:rPr lang="en-US" b="1" dirty="0"/>
              <a:t>Job Title: </a:t>
            </a:r>
          </a:p>
          <a:p>
            <a:endParaRPr lang="en-US" b="1" dirty="0"/>
          </a:p>
          <a:p>
            <a:pPr marL="0" indent="0">
              <a:buNone/>
            </a:pPr>
            <a:r>
              <a:rPr lang="en-US" b="1" dirty="0"/>
              <a:t>Club: </a:t>
            </a:r>
            <a:endParaRPr lang="en-CA" b="1" dirty="0"/>
          </a:p>
          <a:p>
            <a:endParaRPr lang="en-CA" dirty="0"/>
          </a:p>
          <a:p>
            <a:pPr marL="0" indent="0">
              <a:buNone/>
            </a:pPr>
            <a:r>
              <a:rPr lang="en-CA" b="1" dirty="0"/>
              <a:t>Nominator Phone Number: </a:t>
            </a:r>
          </a:p>
          <a:p>
            <a:pPr marL="0" indent="0">
              <a:buNone/>
            </a:pPr>
            <a:r>
              <a:rPr lang="en-CA" b="1" dirty="0"/>
              <a:t>Nominator Email:</a:t>
            </a:r>
          </a:p>
        </p:txBody>
      </p:sp>
    </p:spTree>
    <p:extLst>
      <p:ext uri="{BB962C8B-B14F-4D97-AF65-F5344CB8AC3E}">
        <p14:creationId xmlns:p14="http://schemas.microsoft.com/office/powerpoint/2010/main" val="2265802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6BDF21B1-6820-7BE7-6909-3D1FE3491080}"/>
              </a:ext>
            </a:extLst>
          </p:cNvPr>
          <p:cNvSpPr>
            <a:spLocks noGrp="1"/>
          </p:cNvSpPr>
          <p:nvPr>
            <p:ph type="title"/>
          </p:nvPr>
        </p:nvSpPr>
        <p:spPr/>
        <p:txBody>
          <a:bodyPr/>
          <a:lstStyle/>
          <a:p>
            <a:r>
              <a:rPr lang="en-US" dirty="0"/>
              <a:t>Basic Criteria</a:t>
            </a:r>
            <a:endParaRPr lang="en-CA" dirty="0"/>
          </a:p>
        </p:txBody>
      </p:sp>
      <p:graphicFrame>
        <p:nvGraphicFramePr>
          <p:cNvPr id="7" name="Content Placeholder 6">
            <a:extLst>
              <a:ext uri="{FF2B5EF4-FFF2-40B4-BE49-F238E27FC236}">
                <a16:creationId xmlns:a16="http://schemas.microsoft.com/office/drawing/2014/main" id="{9CC391E5-694C-4056-753E-E53F934BD017}"/>
              </a:ext>
            </a:extLst>
          </p:cNvPr>
          <p:cNvGraphicFramePr>
            <a:graphicFrameLocks noGrp="1"/>
          </p:cNvGraphicFramePr>
          <p:nvPr>
            <p:ph idx="1"/>
            <p:extLst>
              <p:ext uri="{D42A27DB-BD31-4B8C-83A1-F6EECF244321}">
                <p14:modId xmlns:p14="http://schemas.microsoft.com/office/powerpoint/2010/main" val="4239508597"/>
              </p:ext>
            </p:extLst>
          </p:nvPr>
        </p:nvGraphicFramePr>
        <p:xfrm>
          <a:off x="3028950" y="1825625"/>
          <a:ext cx="8324850" cy="1374775"/>
        </p:xfrm>
        <a:graphic>
          <a:graphicData uri="http://schemas.openxmlformats.org/drawingml/2006/table">
            <a:tbl>
              <a:tblPr firstRow="1" bandRow="1">
                <a:tableStyleId>{5A111915-BE36-4E01-A7E5-04B1672EAD32}</a:tableStyleId>
              </a:tblPr>
              <a:tblGrid>
                <a:gridCol w="1143000">
                  <a:extLst>
                    <a:ext uri="{9D8B030D-6E8A-4147-A177-3AD203B41FA5}">
                      <a16:colId xmlns:a16="http://schemas.microsoft.com/office/drawing/2014/main" val="2333104304"/>
                    </a:ext>
                  </a:extLst>
                </a:gridCol>
                <a:gridCol w="1485900">
                  <a:extLst>
                    <a:ext uri="{9D8B030D-6E8A-4147-A177-3AD203B41FA5}">
                      <a16:colId xmlns:a16="http://schemas.microsoft.com/office/drawing/2014/main" val="764883580"/>
                    </a:ext>
                  </a:extLst>
                </a:gridCol>
                <a:gridCol w="5695950">
                  <a:extLst>
                    <a:ext uri="{9D8B030D-6E8A-4147-A177-3AD203B41FA5}">
                      <a16:colId xmlns:a16="http://schemas.microsoft.com/office/drawing/2014/main" val="3993736449"/>
                    </a:ext>
                  </a:extLst>
                </a:gridCol>
              </a:tblGrid>
              <a:tr h="370840">
                <a:tc>
                  <a:txBody>
                    <a:bodyPr/>
                    <a:lstStyle/>
                    <a:p>
                      <a:r>
                        <a:rPr lang="en-US" dirty="0"/>
                        <a:t>YES</a:t>
                      </a:r>
                      <a:endParaRPr lang="en-CA" dirty="0"/>
                    </a:p>
                  </a:txBody>
                  <a:tcPr anchor="ctr"/>
                </a:tc>
                <a:tc>
                  <a:txBody>
                    <a:bodyPr/>
                    <a:lstStyle/>
                    <a:p>
                      <a:r>
                        <a:rPr lang="en-US" dirty="0"/>
                        <a:t>NO</a:t>
                      </a:r>
                      <a:endParaRPr lang="en-CA" dirty="0"/>
                    </a:p>
                  </a:txBody>
                  <a:tcPr anchor="ctr"/>
                </a:tc>
                <a:tc>
                  <a:txBody>
                    <a:bodyPr/>
                    <a:lstStyle/>
                    <a:p>
                      <a:r>
                        <a:rPr lang="en-US" dirty="0"/>
                        <a:t>CRITERIA</a:t>
                      </a:r>
                      <a:endParaRPr lang="en-CA" dirty="0"/>
                    </a:p>
                  </a:txBody>
                  <a:tcPr anchor="ctr"/>
                </a:tc>
                <a:extLst>
                  <a:ext uri="{0D108BD9-81ED-4DB2-BD59-A6C34878D82A}">
                    <a16:rowId xmlns:a16="http://schemas.microsoft.com/office/drawing/2014/main" val="4069591507"/>
                  </a:ext>
                </a:extLst>
              </a:tr>
              <a:tr h="1003935">
                <a:tc>
                  <a:txBody>
                    <a:bodyPr/>
                    <a:lstStyle/>
                    <a:p>
                      <a:endParaRPr lang="en-CA" dirty="0"/>
                    </a:p>
                  </a:txBody>
                  <a:tcPr anchor="ctr"/>
                </a:tc>
                <a:tc>
                  <a:txBody>
                    <a:bodyPr/>
                    <a:lstStyle/>
                    <a:p>
                      <a:endParaRPr lang="en-CA" dirty="0"/>
                    </a:p>
                  </a:txBody>
                  <a:tcPr anchor="ctr"/>
                </a:tc>
                <a:tc>
                  <a:txBody>
                    <a:bodyPr/>
                    <a:lstStyle/>
                    <a:p>
                      <a:r>
                        <a:rPr lang="en-CA" sz="1800" kern="1200" dirty="0">
                          <a:solidFill>
                            <a:schemeClr val="tx1"/>
                          </a:solidFill>
                          <a:effectLst/>
                          <a:latin typeface="+mn-lt"/>
                          <a:ea typeface="+mn-ea"/>
                          <a:cs typeface="+mn-cs"/>
                        </a:rPr>
                        <a:t>The nominee is a Professional, Honourary or  </a:t>
                      </a:r>
                    </a:p>
                    <a:p>
                      <a:r>
                        <a:rPr lang="en-CA" sz="1800" kern="1200" dirty="0">
                          <a:solidFill>
                            <a:schemeClr val="tx1"/>
                          </a:solidFill>
                          <a:effectLst/>
                          <a:latin typeface="+mn-lt"/>
                          <a:ea typeface="+mn-ea"/>
                          <a:cs typeface="+mn-cs"/>
                        </a:rPr>
                        <a:t>Community member in good standing with CMAC.</a:t>
                      </a:r>
                    </a:p>
                  </a:txBody>
                  <a:tcPr anchor="ctr"/>
                </a:tc>
                <a:extLst>
                  <a:ext uri="{0D108BD9-81ED-4DB2-BD59-A6C34878D82A}">
                    <a16:rowId xmlns:a16="http://schemas.microsoft.com/office/drawing/2014/main" val="2511971958"/>
                  </a:ext>
                </a:extLst>
              </a:tr>
            </a:tbl>
          </a:graphicData>
        </a:graphic>
      </p:graphicFrame>
      <p:pic>
        <p:nvPicPr>
          <p:cNvPr id="8" name="Graphic 7" descr="Checkbox Checked with solid fill">
            <a:extLst>
              <a:ext uri="{FF2B5EF4-FFF2-40B4-BE49-F238E27FC236}">
                <a16:creationId xmlns:a16="http://schemas.microsoft.com/office/drawing/2014/main" id="{E7C7E551-41E4-DA7B-6AA9-F74DE5E4C6E9}"/>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596348" y="5497066"/>
            <a:ext cx="914400" cy="914400"/>
          </a:xfrm>
          <a:prstGeom prst="rect">
            <a:avLst/>
          </a:prstGeom>
        </p:spPr>
      </p:pic>
      <p:sp>
        <p:nvSpPr>
          <p:cNvPr id="9" name="TextBox 8">
            <a:extLst>
              <a:ext uri="{FF2B5EF4-FFF2-40B4-BE49-F238E27FC236}">
                <a16:creationId xmlns:a16="http://schemas.microsoft.com/office/drawing/2014/main" id="{FEF52DEF-BB67-AD29-F5EA-9A28A6F2804D}"/>
              </a:ext>
            </a:extLst>
          </p:cNvPr>
          <p:cNvSpPr txBox="1"/>
          <p:nvPr/>
        </p:nvSpPr>
        <p:spPr>
          <a:xfrm>
            <a:off x="1510748" y="5415657"/>
            <a:ext cx="5227982" cy="1077218"/>
          </a:xfrm>
          <a:prstGeom prst="rect">
            <a:avLst/>
          </a:prstGeom>
          <a:solidFill>
            <a:schemeClr val="accent5"/>
          </a:solidFill>
          <a:ln>
            <a:solidFill>
              <a:schemeClr val="accent5"/>
            </a:solidFill>
          </a:ln>
        </p:spPr>
        <p:txBody>
          <a:bodyPr wrap="square" rtlCol="0">
            <a:spAutoFit/>
          </a:bodyPr>
          <a:lstStyle/>
          <a:p>
            <a:r>
              <a:rPr lang="en-US" sz="1600" b="1" dirty="0">
                <a:solidFill>
                  <a:schemeClr val="bg1"/>
                </a:solidFill>
              </a:rPr>
              <a:t>Tip: </a:t>
            </a:r>
            <a:r>
              <a:rPr lang="en-US" sz="1600" b="1" i="1" dirty="0">
                <a:solidFill>
                  <a:schemeClr val="bg1"/>
                </a:solidFill>
              </a:rPr>
              <a:t>Copy the check mark icon and paste it into the desired section of the table to indicate whether the nominee meets the criteria. When complete, delete this box and any extra checkmark icons. </a:t>
            </a:r>
            <a:endParaRPr lang="en-CA" sz="1600" b="1" i="1" dirty="0">
              <a:solidFill>
                <a:schemeClr val="bg1"/>
              </a:solidFill>
            </a:endParaRPr>
          </a:p>
        </p:txBody>
      </p:sp>
    </p:spTree>
    <p:extLst>
      <p:ext uri="{BB962C8B-B14F-4D97-AF65-F5344CB8AC3E}">
        <p14:creationId xmlns:p14="http://schemas.microsoft.com/office/powerpoint/2010/main" val="10169420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AF70F0CD-6CEC-12B8-8B29-8D001F162157}"/>
              </a:ext>
            </a:extLst>
          </p:cNvPr>
          <p:cNvSpPr>
            <a:spLocks noGrp="1"/>
          </p:cNvSpPr>
          <p:nvPr>
            <p:ph type="title"/>
          </p:nvPr>
        </p:nvSpPr>
        <p:spPr/>
        <p:txBody>
          <a:bodyPr/>
          <a:lstStyle/>
          <a:p>
            <a:r>
              <a:rPr lang="en-CA" dirty="0"/>
              <a:t>Positive Influence</a:t>
            </a:r>
          </a:p>
        </p:txBody>
      </p:sp>
      <p:sp>
        <p:nvSpPr>
          <p:cNvPr id="6" name="Content Placeholder 5">
            <a:extLst>
              <a:ext uri="{FF2B5EF4-FFF2-40B4-BE49-F238E27FC236}">
                <a16:creationId xmlns:a16="http://schemas.microsoft.com/office/drawing/2014/main" id="{B5C3B6BF-280A-4C71-94F8-6A686CDB9856}"/>
              </a:ext>
            </a:extLst>
          </p:cNvPr>
          <p:cNvSpPr>
            <a:spLocks noGrp="1"/>
          </p:cNvSpPr>
          <p:nvPr>
            <p:ph idx="1"/>
          </p:nvPr>
        </p:nvSpPr>
        <p:spPr/>
        <p:txBody>
          <a:bodyPr/>
          <a:lstStyle/>
          <a:p>
            <a:endParaRPr lang="en-CA"/>
          </a:p>
        </p:txBody>
      </p:sp>
    </p:spTree>
    <p:extLst>
      <p:ext uri="{BB962C8B-B14F-4D97-AF65-F5344CB8AC3E}">
        <p14:creationId xmlns:p14="http://schemas.microsoft.com/office/powerpoint/2010/main" val="39258773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41329171-3CF2-3463-3401-71331B5E6870}"/>
              </a:ext>
            </a:extLst>
          </p:cNvPr>
          <p:cNvSpPr>
            <a:spLocks noGrp="1"/>
          </p:cNvSpPr>
          <p:nvPr>
            <p:ph type="title"/>
          </p:nvPr>
        </p:nvSpPr>
        <p:spPr/>
        <p:txBody>
          <a:bodyPr/>
          <a:lstStyle/>
          <a:p>
            <a:r>
              <a:rPr lang="en-CA" dirty="0"/>
              <a:t>Community </a:t>
            </a:r>
          </a:p>
        </p:txBody>
      </p:sp>
      <p:sp>
        <p:nvSpPr>
          <p:cNvPr id="9" name="Content Placeholder 8">
            <a:extLst>
              <a:ext uri="{FF2B5EF4-FFF2-40B4-BE49-F238E27FC236}">
                <a16:creationId xmlns:a16="http://schemas.microsoft.com/office/drawing/2014/main" id="{6C3CC114-29CC-CD36-E5F7-8A0AD120F917}"/>
              </a:ext>
            </a:extLst>
          </p:cNvPr>
          <p:cNvSpPr>
            <a:spLocks noGrp="1"/>
          </p:cNvSpPr>
          <p:nvPr>
            <p:ph idx="1"/>
          </p:nvPr>
        </p:nvSpPr>
        <p:spPr/>
        <p:txBody>
          <a:bodyPr/>
          <a:lstStyle/>
          <a:p>
            <a:endParaRPr lang="en-CA" dirty="0"/>
          </a:p>
        </p:txBody>
      </p:sp>
    </p:spTree>
    <p:extLst>
      <p:ext uri="{BB962C8B-B14F-4D97-AF65-F5344CB8AC3E}">
        <p14:creationId xmlns:p14="http://schemas.microsoft.com/office/powerpoint/2010/main" val="30256281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99BA34BD-51DC-B4D3-9496-E4B0B0D9026C}"/>
              </a:ext>
            </a:extLst>
          </p:cNvPr>
          <p:cNvSpPr>
            <a:spLocks noGrp="1"/>
          </p:cNvSpPr>
          <p:nvPr>
            <p:ph type="title"/>
          </p:nvPr>
        </p:nvSpPr>
        <p:spPr/>
        <p:txBody>
          <a:bodyPr/>
          <a:lstStyle/>
          <a:p>
            <a:r>
              <a:rPr lang="en-US" dirty="0"/>
              <a:t>Additional materials</a:t>
            </a:r>
            <a:endParaRPr lang="en-CA" i="1" dirty="0"/>
          </a:p>
        </p:txBody>
      </p:sp>
      <p:sp>
        <p:nvSpPr>
          <p:cNvPr id="6" name="Content Placeholder 5">
            <a:extLst>
              <a:ext uri="{FF2B5EF4-FFF2-40B4-BE49-F238E27FC236}">
                <a16:creationId xmlns:a16="http://schemas.microsoft.com/office/drawing/2014/main" id="{36F95932-92A0-2383-37F5-89C45DB76A4D}"/>
              </a:ext>
            </a:extLst>
          </p:cNvPr>
          <p:cNvSpPr>
            <a:spLocks noGrp="1"/>
          </p:cNvSpPr>
          <p:nvPr>
            <p:ph idx="1"/>
          </p:nvPr>
        </p:nvSpPr>
        <p:spPr>
          <a:xfrm>
            <a:off x="5000625" y="1514475"/>
            <a:ext cx="6772275" cy="4684713"/>
          </a:xfrm>
        </p:spPr>
        <p:txBody>
          <a:bodyPr>
            <a:normAutofit fontScale="92500" lnSpcReduction="20000"/>
          </a:bodyPr>
          <a:lstStyle/>
          <a:p>
            <a:pPr>
              <a:buFont typeface="Courier New" panose="02070309020205020404" pitchFamily="49" charset="0"/>
              <a:buChar char="o"/>
            </a:pPr>
            <a:r>
              <a:rPr lang="en-CA" dirty="0"/>
              <a:t> A minimum of </a:t>
            </a:r>
            <a:r>
              <a:rPr lang="en-CA" b="1" i="1" u="sng" dirty="0"/>
              <a:t>three (3)</a:t>
            </a:r>
            <a:r>
              <a:rPr lang="en-CA" dirty="0"/>
              <a:t> letters of support indicating that the nominee has widespread respect of their peers in the club management profession.</a:t>
            </a:r>
          </a:p>
          <a:p>
            <a:pPr lvl="1">
              <a:buFont typeface="Courier New" panose="02070309020205020404" pitchFamily="49" charset="0"/>
              <a:buChar char="o"/>
            </a:pPr>
            <a:r>
              <a:rPr lang="en-CA" dirty="0"/>
              <a:t>The letters should provide specific examples of:</a:t>
            </a:r>
          </a:p>
          <a:p>
            <a:pPr lvl="2">
              <a:buFont typeface="Courier New" panose="02070309020205020404" pitchFamily="49" charset="0"/>
              <a:buChar char="o"/>
            </a:pPr>
            <a:r>
              <a:rPr lang="en-CA" sz="2400" dirty="0"/>
              <a:t>Scenarios and the methods employed to connect with and support others. </a:t>
            </a:r>
          </a:p>
          <a:p>
            <a:pPr lvl="2">
              <a:buFont typeface="Courier New" panose="02070309020205020404" pitchFamily="49" charset="0"/>
              <a:buChar char="o"/>
            </a:pPr>
            <a:r>
              <a:rPr lang="en-CA" sz="2400" dirty="0"/>
              <a:t>How they have mentored specific individuals, particularly individuals who are not in their employ to make a lasting impact. </a:t>
            </a:r>
          </a:p>
          <a:p>
            <a:pPr lvl="1">
              <a:buFont typeface="Courier New" panose="02070309020205020404" pitchFamily="49" charset="0"/>
              <a:buChar char="o"/>
            </a:pPr>
            <a:r>
              <a:rPr lang="en-CA" dirty="0"/>
              <a:t>Ideally at least one of the letters is written by someone who has benefited from the nominee’s guidance and mentorship. </a:t>
            </a:r>
          </a:p>
          <a:p>
            <a:pPr>
              <a:buFont typeface="Courier New" panose="02070309020205020404" pitchFamily="49" charset="0"/>
              <a:buChar char="o"/>
            </a:pPr>
            <a:r>
              <a:rPr lang="en-CA" dirty="0"/>
              <a:t>A photograph of the nominee in high-resolution (400 MB) jpg format.</a:t>
            </a:r>
          </a:p>
        </p:txBody>
      </p:sp>
    </p:spTree>
    <p:extLst>
      <p:ext uri="{BB962C8B-B14F-4D97-AF65-F5344CB8AC3E}">
        <p14:creationId xmlns:p14="http://schemas.microsoft.com/office/powerpoint/2010/main" val="23055774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3B991174-822C-3ED6-6478-D26D5DE1CF2E}"/>
              </a:ext>
            </a:extLst>
          </p:cNvPr>
          <p:cNvSpPr>
            <a:spLocks noGrp="1"/>
          </p:cNvSpPr>
          <p:nvPr>
            <p:ph type="title"/>
          </p:nvPr>
        </p:nvSpPr>
        <p:spPr/>
        <p:txBody>
          <a:bodyPr/>
          <a:lstStyle/>
          <a:p>
            <a:r>
              <a:rPr lang="en-US" dirty="0"/>
              <a:t>Next Steps</a:t>
            </a:r>
            <a:endParaRPr lang="en-CA" dirty="0"/>
          </a:p>
        </p:txBody>
      </p:sp>
      <p:sp>
        <p:nvSpPr>
          <p:cNvPr id="6" name="Content Placeholder 5">
            <a:extLst>
              <a:ext uri="{FF2B5EF4-FFF2-40B4-BE49-F238E27FC236}">
                <a16:creationId xmlns:a16="http://schemas.microsoft.com/office/drawing/2014/main" id="{84BBD403-858C-A3D3-C0E8-969F3E04AF49}"/>
              </a:ext>
            </a:extLst>
          </p:cNvPr>
          <p:cNvSpPr>
            <a:spLocks noGrp="1"/>
          </p:cNvSpPr>
          <p:nvPr>
            <p:ph idx="1"/>
          </p:nvPr>
        </p:nvSpPr>
        <p:spPr/>
        <p:txBody>
          <a:bodyPr/>
          <a:lstStyle/>
          <a:p>
            <a:pPr>
              <a:buFont typeface="Courier New" panose="02070309020205020404" pitchFamily="49" charset="0"/>
              <a:buChar char="o"/>
            </a:pPr>
            <a:r>
              <a:rPr lang="en-CA" dirty="0"/>
              <a:t> Email application to events@thecmac.ca.</a:t>
            </a:r>
          </a:p>
          <a:p>
            <a:pPr>
              <a:buFont typeface="Courier New" panose="02070309020205020404" pitchFamily="49" charset="0"/>
              <a:buChar char="o"/>
            </a:pPr>
            <a:r>
              <a:rPr lang="en-CA" dirty="0">
                <a:solidFill>
                  <a:schemeClr val="accent5"/>
                </a:solidFill>
              </a:rPr>
              <a:t> All nominees must be informed of the application submission.</a:t>
            </a:r>
          </a:p>
          <a:p>
            <a:pPr>
              <a:buFont typeface="Courier New" panose="02070309020205020404" pitchFamily="49" charset="0"/>
              <a:buChar char="o"/>
            </a:pPr>
            <a:r>
              <a:rPr lang="en-CA" dirty="0"/>
              <a:t> All communications from CMAC will be directed to the nominator during the review process.</a:t>
            </a:r>
          </a:p>
          <a:p>
            <a:pPr>
              <a:buFont typeface="Courier New" panose="02070309020205020404" pitchFamily="49" charset="0"/>
              <a:buChar char="o"/>
            </a:pPr>
            <a:r>
              <a:rPr lang="en-CA" dirty="0">
                <a:solidFill>
                  <a:schemeClr val="accent5"/>
                </a:solidFill>
              </a:rPr>
              <a:t> Incomplete submissions will not be included in the committee review process.</a:t>
            </a:r>
          </a:p>
        </p:txBody>
      </p:sp>
    </p:spTree>
    <p:extLst>
      <p:ext uri="{BB962C8B-B14F-4D97-AF65-F5344CB8AC3E}">
        <p14:creationId xmlns:p14="http://schemas.microsoft.com/office/powerpoint/2010/main" val="607800869"/>
      </p:ext>
    </p:extLst>
  </p:cSld>
  <p:clrMapOvr>
    <a:masterClrMapping/>
  </p:clrMapOvr>
</p:sld>
</file>

<file path=ppt/theme/theme1.xml><?xml version="1.0" encoding="utf-8"?>
<a:theme xmlns:a="http://schemas.openxmlformats.org/drawingml/2006/main" name="Office Theme">
  <a:themeElements>
    <a:clrScheme name="CMAC Brand Colours">
      <a:dk1>
        <a:srgbClr val="000000"/>
      </a:dk1>
      <a:lt1>
        <a:sysClr val="window" lastClr="FFFFFF"/>
      </a:lt1>
      <a:dk2>
        <a:srgbClr val="646363"/>
      </a:dk2>
      <a:lt2>
        <a:srgbClr val="C6C6C6"/>
      </a:lt2>
      <a:accent1>
        <a:srgbClr val="C8102E"/>
      </a:accent1>
      <a:accent2>
        <a:srgbClr val="AE0F0A"/>
      </a:accent2>
      <a:accent3>
        <a:srgbClr val="E84E0F"/>
      </a:accent3>
      <a:accent4>
        <a:srgbClr val="F9AF1E"/>
      </a:accent4>
      <a:accent5>
        <a:srgbClr val="522462"/>
      </a:accent5>
      <a:accent6>
        <a:srgbClr val="646363"/>
      </a:accent6>
      <a:hlink>
        <a:srgbClr val="2998E3"/>
      </a:hlink>
      <a:folHlink>
        <a:srgbClr val="8C8C8C"/>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Custom Design">
  <a:themeElements>
    <a:clrScheme name="CMAC Brand Colours">
      <a:dk1>
        <a:srgbClr val="000000"/>
      </a:dk1>
      <a:lt1>
        <a:sysClr val="window" lastClr="FFFFFF"/>
      </a:lt1>
      <a:dk2>
        <a:srgbClr val="646363"/>
      </a:dk2>
      <a:lt2>
        <a:srgbClr val="C6C6C6"/>
      </a:lt2>
      <a:accent1>
        <a:srgbClr val="C8102E"/>
      </a:accent1>
      <a:accent2>
        <a:srgbClr val="AE0F0A"/>
      </a:accent2>
      <a:accent3>
        <a:srgbClr val="E84E0F"/>
      </a:accent3>
      <a:accent4>
        <a:srgbClr val="F9AF1E"/>
      </a:accent4>
      <a:accent5>
        <a:srgbClr val="522462"/>
      </a:accent5>
      <a:accent6>
        <a:srgbClr val="646363"/>
      </a:accent6>
      <a:hlink>
        <a:srgbClr val="2998E3"/>
      </a:hlink>
      <a:folHlink>
        <a:srgbClr val="8C8C8C"/>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1_Custom Design">
  <a:themeElements>
    <a:clrScheme name="CMAC Brand Colours">
      <a:dk1>
        <a:srgbClr val="000000"/>
      </a:dk1>
      <a:lt1>
        <a:sysClr val="window" lastClr="FFFFFF"/>
      </a:lt1>
      <a:dk2>
        <a:srgbClr val="646363"/>
      </a:dk2>
      <a:lt2>
        <a:srgbClr val="C6C6C6"/>
      </a:lt2>
      <a:accent1>
        <a:srgbClr val="C8102E"/>
      </a:accent1>
      <a:accent2>
        <a:srgbClr val="AE0F0A"/>
      </a:accent2>
      <a:accent3>
        <a:srgbClr val="E84E0F"/>
      </a:accent3>
      <a:accent4>
        <a:srgbClr val="F9AF1E"/>
      </a:accent4>
      <a:accent5>
        <a:srgbClr val="522462"/>
      </a:accent5>
      <a:accent6>
        <a:srgbClr val="646363"/>
      </a:accent6>
      <a:hlink>
        <a:srgbClr val="2998E3"/>
      </a:hlink>
      <a:folHlink>
        <a:srgbClr val="8C8C8C"/>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4.xml><?xml version="1.0" encoding="utf-8"?>
<a:theme xmlns:a="http://schemas.openxmlformats.org/drawingml/2006/main" name="Custom Design">
  <a:themeElements>
    <a:clrScheme name="CMAC Brand Colours">
      <a:dk1>
        <a:srgbClr val="000000"/>
      </a:dk1>
      <a:lt1>
        <a:sysClr val="window" lastClr="FFFFFF"/>
      </a:lt1>
      <a:dk2>
        <a:srgbClr val="646363"/>
      </a:dk2>
      <a:lt2>
        <a:srgbClr val="C6C6C6"/>
      </a:lt2>
      <a:accent1>
        <a:srgbClr val="C8102E"/>
      </a:accent1>
      <a:accent2>
        <a:srgbClr val="AE0F0A"/>
      </a:accent2>
      <a:accent3>
        <a:srgbClr val="E84E0F"/>
      </a:accent3>
      <a:accent4>
        <a:srgbClr val="F9AF1E"/>
      </a:accent4>
      <a:accent5>
        <a:srgbClr val="522462"/>
      </a:accent5>
      <a:accent6>
        <a:srgbClr val="646363"/>
      </a:accent6>
      <a:hlink>
        <a:srgbClr val="2998E3"/>
      </a:hlink>
      <a:folHlink>
        <a:srgbClr val="8C8C8C"/>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7abbe53a-ed59-4855-b034-5ebe81c6d0da" xsi:nil="true"/>
    <lcf76f155ced4ddcb4097134ff3c332f xmlns="2b204e9a-e93d-49f9-ba09-a78b733c0074">
      <Terms xmlns="http://schemas.microsoft.com/office/infopath/2007/PartnerControls"/>
    </lcf76f155ced4ddcb4097134ff3c332f>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AAA2FED551EBBB48B097A09B6F669CD3" ma:contentTypeVersion="20" ma:contentTypeDescription="Create a new document." ma:contentTypeScope="" ma:versionID="b51feedb8480c1784fe26beb4295f1a3">
  <xsd:schema xmlns:xsd="http://www.w3.org/2001/XMLSchema" xmlns:xs="http://www.w3.org/2001/XMLSchema" xmlns:p="http://schemas.microsoft.com/office/2006/metadata/properties" xmlns:ns2="2b204e9a-e93d-49f9-ba09-a78b733c0074" xmlns:ns3="7abbe53a-ed59-4855-b034-5ebe81c6d0da" targetNamespace="http://schemas.microsoft.com/office/2006/metadata/properties" ma:root="true" ma:fieldsID="7f0d6ca486610f3048f3c33a54c34248" ns2:_="" ns3:_="">
    <xsd:import namespace="2b204e9a-e93d-49f9-ba09-a78b733c0074"/>
    <xsd:import namespace="7abbe53a-ed59-4855-b034-5ebe81c6d0da"/>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LengthInSeconds" minOccurs="0"/>
                <xsd:element ref="ns2:MediaServiceDateTaken" minOccurs="0"/>
                <xsd:element ref="ns2:MediaServiceGenerationTime" minOccurs="0"/>
                <xsd:element ref="ns2:MediaServiceEventHashCode" minOccurs="0"/>
                <xsd:element ref="ns2:MediaServiceOCR" minOccurs="0"/>
                <xsd:element ref="ns2:MediaServiceLocation" minOccurs="0"/>
                <xsd:element ref="ns3:SharedWithUsers" minOccurs="0"/>
                <xsd:element ref="ns3:SharedWithDetails" minOccurs="0"/>
                <xsd:element ref="ns2:MediaServiceAutoKeyPoints" minOccurs="0"/>
                <xsd:element ref="ns2:MediaServiceKeyPoints" minOccurs="0"/>
                <xsd:element ref="ns3:TaxCatchAll" minOccurs="0"/>
                <xsd:element ref="ns2:lcf76f155ced4ddcb4097134ff3c332f"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b204e9a-e93d-49f9-ba09-a78b733c007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MediaServiceDateTaken" ma:index="12" nillable="true" ma:displayName="MediaServiceDateTaken" ma:hidden="true" ma:internalName="MediaServiceDateTake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Location" ma:index="16" nillable="true" ma:displayName="Location" ma:internalName="MediaServiceLocation"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element name="lcf76f155ced4ddcb4097134ff3c332f" ma:index="23" nillable="true" ma:taxonomy="true" ma:internalName="lcf76f155ced4ddcb4097134ff3c332f" ma:taxonomyFieldName="MediaServiceImageTags" ma:displayName="Image Tags" ma:readOnly="false" ma:fieldId="{5cf76f15-5ced-4ddc-b409-7134ff3c332f}" ma:taxonomyMulti="true" ma:sspId="c80ddb43-2bac-41e4-8ebb-a531f2898a59"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7abbe53a-ed59-4855-b034-5ebe81c6d0da"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element name="TaxCatchAll" ma:index="21" nillable="true" ma:displayName="Taxonomy Catch All Column" ma:hidden="true" ma:list="{247628c5-7a81-4b01-8297-1a3afe888a83}" ma:internalName="TaxCatchAll" ma:showField="CatchAllData" ma:web="7abbe53a-ed59-4855-b034-5ebe81c6d0da">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5CFF576-FF3D-4525-B89C-B673F40CAE11}">
  <ds:schemaRefs>
    <ds:schemaRef ds:uri="http://schemas.microsoft.com/sharepoint/v3/contenttype/forms"/>
  </ds:schemaRefs>
</ds:datastoreItem>
</file>

<file path=customXml/itemProps2.xml><?xml version="1.0" encoding="utf-8"?>
<ds:datastoreItem xmlns:ds="http://schemas.openxmlformats.org/officeDocument/2006/customXml" ds:itemID="{CD8503D8-AF25-49DE-B018-91802877B074}">
  <ds:schemaRefs>
    <ds:schemaRef ds:uri="http://schemas.microsoft.com/office/2006/metadata/properties"/>
    <ds:schemaRef ds:uri="http://schemas.microsoft.com/office/infopath/2007/PartnerControls"/>
    <ds:schemaRef ds:uri="7abbe53a-ed59-4855-b034-5ebe81c6d0da"/>
    <ds:schemaRef ds:uri="2b204e9a-e93d-49f9-ba09-a78b733c0074"/>
  </ds:schemaRefs>
</ds:datastoreItem>
</file>

<file path=customXml/itemProps3.xml><?xml version="1.0" encoding="utf-8"?>
<ds:datastoreItem xmlns:ds="http://schemas.openxmlformats.org/officeDocument/2006/customXml" ds:itemID="{678C99B0-262B-43E6-9159-1F354F4B5A3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b204e9a-e93d-49f9-ba09-a78b733c0074"/>
    <ds:schemaRef ds:uri="7abbe53a-ed59-4855-b034-5ebe81c6d0d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112</TotalTime>
  <Words>431</Words>
  <Application>Microsoft Office PowerPoint</Application>
  <PresentationFormat>Widescreen</PresentationFormat>
  <Paragraphs>53</Paragraphs>
  <Slides>8</Slides>
  <Notes>5</Notes>
  <HiddenSlides>0</HiddenSlides>
  <MMClips>0</MMClips>
  <ScaleCrop>false</ScaleCrop>
  <HeadingPairs>
    <vt:vector size="6" baseType="variant">
      <vt:variant>
        <vt:lpstr>Fonts Used</vt:lpstr>
      </vt:variant>
      <vt:variant>
        <vt:i4>3</vt:i4>
      </vt:variant>
      <vt:variant>
        <vt:lpstr>Theme</vt:lpstr>
      </vt:variant>
      <vt:variant>
        <vt:i4>4</vt:i4>
      </vt:variant>
      <vt:variant>
        <vt:lpstr>Slide Titles</vt:lpstr>
      </vt:variant>
      <vt:variant>
        <vt:i4>8</vt:i4>
      </vt:variant>
    </vt:vector>
  </HeadingPairs>
  <TitlesOfParts>
    <vt:vector size="15" baseType="lpstr">
      <vt:lpstr>Aptos</vt:lpstr>
      <vt:lpstr>Arial</vt:lpstr>
      <vt:lpstr>Courier New</vt:lpstr>
      <vt:lpstr>Office Theme</vt:lpstr>
      <vt:lpstr>Custom Design</vt:lpstr>
      <vt:lpstr>1_Custom Design</vt:lpstr>
      <vt:lpstr>Custom Design</vt:lpstr>
      <vt:lpstr>Denzil Palmer Mentor of the Year Award</vt:lpstr>
      <vt:lpstr>Nominee Information</vt:lpstr>
      <vt:lpstr>Nominator Information</vt:lpstr>
      <vt:lpstr>Basic Criteria</vt:lpstr>
      <vt:lpstr>Positive Influence</vt:lpstr>
      <vt:lpstr>Community </vt:lpstr>
      <vt:lpstr>Additional materials</vt:lpstr>
      <vt:lpstr>Next Steps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Amanda Cormier</dc:creator>
  <cp:lastModifiedBy>Amanda Cormier</cp:lastModifiedBy>
  <cp:revision>3</cp:revision>
  <dcterms:created xsi:type="dcterms:W3CDTF">2024-03-28T19:14:33Z</dcterms:created>
  <dcterms:modified xsi:type="dcterms:W3CDTF">2024-06-26T18:49:27Z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0x010100AAA2FED551EBBB48B097A09B6F669CD3</vt:lpwstr>
  </property>
  <property fmtid="{D5CDD505-2E9C-101B-9397-08002B2CF9AE}" pid="3" name="MediaServiceImageTags">
    <vt:lpwstr/>
  </property>
</Properties>
</file>