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72" r:id="rId6"/>
  </p:sldMasterIdLst>
  <p:notesMasterIdLst>
    <p:notesMasterId r:id="rId19"/>
  </p:notesMasterIdLst>
  <p:handoutMasterIdLst>
    <p:handoutMasterId r:id="rId20"/>
  </p:handout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3" autoAdjust="0"/>
    <p:restoredTop sz="87045" autoAdjust="0"/>
  </p:normalViewPr>
  <p:slideViewPr>
    <p:cSldViewPr snapToGrid="0">
      <p:cViewPr varScale="1">
        <p:scale>
          <a:sx n="96" d="100"/>
          <a:sy n="96" d="100"/>
        </p:scale>
        <p:origin x="1500" y="102"/>
      </p:cViewPr>
      <p:guideLst/>
    </p:cSldViewPr>
  </p:slideViewPr>
  <p:notesTextViewPr>
    <p:cViewPr>
      <p:scale>
        <a:sx n="1" d="1"/>
        <a:sy n="1" d="1"/>
      </p:scale>
      <p:origin x="0" y="0"/>
    </p:cViewPr>
  </p:notesTextViewPr>
  <p:notesViewPr>
    <p:cSldViewPr snapToGrid="0">
      <p:cViewPr varScale="1">
        <p:scale>
          <a:sx n="51" d="100"/>
          <a:sy n="51" d="100"/>
        </p:scale>
        <p:origin x="1836" y="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ula Perdikoulias" userId="01e8081c-47c8-4b3a-a809-1906194bce15" providerId="ADAL" clId="{3D7BDA80-6E79-4988-89C2-B52B063CC60E}"/>
    <pc:docChg chg="undo redo custSel addSld modSld modMainMaster">
      <pc:chgData name="Petula Perdikoulias" userId="01e8081c-47c8-4b3a-a809-1906194bce15" providerId="ADAL" clId="{3D7BDA80-6E79-4988-89C2-B52B063CC60E}" dt="2024-04-02T13:31:41.129" v="775"/>
      <pc:docMkLst>
        <pc:docMk/>
      </pc:docMkLst>
      <pc:sldChg chg="modSp mod modNotesTx">
        <pc:chgData name="Petula Perdikoulias" userId="01e8081c-47c8-4b3a-a809-1906194bce15" providerId="ADAL" clId="{3D7BDA80-6E79-4988-89C2-B52B063CC60E}" dt="2024-04-02T13:31:41.129" v="775"/>
        <pc:sldMkLst>
          <pc:docMk/>
          <pc:sldMk cId="2871000334" sldId="256"/>
        </pc:sldMkLst>
        <pc:spChg chg="mod">
          <ac:chgData name="Petula Perdikoulias" userId="01e8081c-47c8-4b3a-a809-1906194bce15" providerId="ADAL" clId="{3D7BDA80-6E79-4988-89C2-B52B063CC60E}" dt="2024-04-02T13:31:02.296" v="772" actId="1076"/>
          <ac:spMkLst>
            <pc:docMk/>
            <pc:sldMk cId="2871000334" sldId="256"/>
            <ac:spMk id="2" creationId="{A58D3D93-0F1E-6089-5151-BFF6EB8ADFD4}"/>
          </ac:spMkLst>
        </pc:spChg>
        <pc:spChg chg="mod">
          <ac:chgData name="Petula Perdikoulias" userId="01e8081c-47c8-4b3a-a809-1906194bce15" providerId="ADAL" clId="{3D7BDA80-6E79-4988-89C2-B52B063CC60E}" dt="2024-04-02T13:31:37.015" v="774" actId="21"/>
          <ac:spMkLst>
            <pc:docMk/>
            <pc:sldMk cId="2871000334" sldId="256"/>
            <ac:spMk id="3" creationId="{1D90FD5A-FFF9-467A-0567-47111DEF95AA}"/>
          </ac:spMkLst>
        </pc:spChg>
      </pc:sldChg>
      <pc:sldChg chg="addSp delSp modSp mod modNotesTx">
        <pc:chgData name="Petula Perdikoulias" userId="01e8081c-47c8-4b3a-a809-1906194bce15" providerId="ADAL" clId="{3D7BDA80-6E79-4988-89C2-B52B063CC60E}" dt="2024-04-02T13:31:18.225" v="773" actId="120"/>
        <pc:sldMkLst>
          <pc:docMk/>
          <pc:sldMk cId="2443413719" sldId="257"/>
        </pc:sldMkLst>
        <pc:spChg chg="add del">
          <ac:chgData name="Petula Perdikoulias" userId="01e8081c-47c8-4b3a-a809-1906194bce15" providerId="ADAL" clId="{3D7BDA80-6E79-4988-89C2-B52B063CC60E}" dt="2024-04-01T20:59:47.280" v="162" actId="478"/>
          <ac:spMkLst>
            <pc:docMk/>
            <pc:sldMk cId="2443413719" sldId="257"/>
            <ac:spMk id="3" creationId="{3AC445B8-D200-ADF9-7AA0-E035FBBF967F}"/>
          </ac:spMkLst>
        </pc:spChg>
        <pc:spChg chg="mod">
          <ac:chgData name="Petula Perdikoulias" userId="01e8081c-47c8-4b3a-a809-1906194bce15" providerId="ADAL" clId="{3D7BDA80-6E79-4988-89C2-B52B063CC60E}" dt="2024-04-02T13:31:18.225" v="773" actId="120"/>
          <ac:spMkLst>
            <pc:docMk/>
            <pc:sldMk cId="2443413719" sldId="257"/>
            <ac:spMk id="4" creationId="{60E9EBD1-AEC5-A54E-F83C-418FE6EB7BA1}"/>
          </ac:spMkLst>
        </pc:spChg>
        <pc:spChg chg="mod">
          <ac:chgData name="Petula Perdikoulias" userId="01e8081c-47c8-4b3a-a809-1906194bce15" providerId="ADAL" clId="{3D7BDA80-6E79-4988-89C2-B52B063CC60E}" dt="2024-04-01T20:59:25.502" v="160" actId="27636"/>
          <ac:spMkLst>
            <pc:docMk/>
            <pc:sldMk cId="2443413719" sldId="257"/>
            <ac:spMk id="5" creationId="{6EBC930C-929A-EC02-965F-250FC96B94DD}"/>
          </ac:spMkLst>
        </pc:spChg>
        <pc:spChg chg="add mod">
          <ac:chgData name="Petula Perdikoulias" userId="01e8081c-47c8-4b3a-a809-1906194bce15" providerId="ADAL" clId="{3D7BDA80-6E79-4988-89C2-B52B063CC60E}" dt="2024-04-01T21:00:29.701" v="176" actId="1076"/>
          <ac:spMkLst>
            <pc:docMk/>
            <pc:sldMk cId="2443413719" sldId="257"/>
            <ac:spMk id="7" creationId="{38F0FEB0-408C-8363-8D67-B38B9AAF349B}"/>
          </ac:spMkLst>
        </pc:spChg>
        <pc:spChg chg="add mod">
          <ac:chgData name="Petula Perdikoulias" userId="01e8081c-47c8-4b3a-a809-1906194bce15" providerId="ADAL" clId="{3D7BDA80-6E79-4988-89C2-B52B063CC60E}" dt="2024-04-01T21:03:06.241" v="201" actId="1076"/>
          <ac:spMkLst>
            <pc:docMk/>
            <pc:sldMk cId="2443413719" sldId="257"/>
            <ac:spMk id="8" creationId="{F152CEAB-DBFA-2358-5F98-6FC94FAA6FBE}"/>
          </ac:spMkLst>
        </pc:spChg>
        <pc:spChg chg="add mod">
          <ac:chgData name="Petula Perdikoulias" userId="01e8081c-47c8-4b3a-a809-1906194bce15" providerId="ADAL" clId="{3D7BDA80-6E79-4988-89C2-B52B063CC60E}" dt="2024-04-01T21:02:43.388" v="197" actId="1076"/>
          <ac:spMkLst>
            <pc:docMk/>
            <pc:sldMk cId="2443413719" sldId="257"/>
            <ac:spMk id="9" creationId="{C39BB692-B40A-DB07-5ED5-3BB9C8BE6E69}"/>
          </ac:spMkLst>
        </pc:spChg>
        <pc:spChg chg="add mod">
          <ac:chgData name="Petula Perdikoulias" userId="01e8081c-47c8-4b3a-a809-1906194bce15" providerId="ADAL" clId="{3D7BDA80-6E79-4988-89C2-B52B063CC60E}" dt="2024-04-01T21:04:43.053" v="314" actId="1076"/>
          <ac:spMkLst>
            <pc:docMk/>
            <pc:sldMk cId="2443413719" sldId="257"/>
            <ac:spMk id="10" creationId="{E4BA2BEF-D68F-45D5-689A-C2FF3276343D}"/>
          </ac:spMkLst>
        </pc:spChg>
        <pc:picChg chg="add mod">
          <ac:chgData name="Petula Perdikoulias" userId="01e8081c-47c8-4b3a-a809-1906194bce15" providerId="ADAL" clId="{3D7BDA80-6E79-4988-89C2-B52B063CC60E}" dt="2024-04-01T21:03:36.564" v="206" actId="1076"/>
          <ac:picMkLst>
            <pc:docMk/>
            <pc:sldMk cId="2443413719" sldId="257"/>
            <ac:picMk id="6" creationId="{9CFEF7BB-B39B-28D9-AE4B-C9B8DD271950}"/>
          </ac:picMkLst>
        </pc:picChg>
      </pc:sldChg>
      <pc:sldChg chg="addSp delSp modSp new mod modClrScheme chgLayout">
        <pc:chgData name="Petula Perdikoulias" userId="01e8081c-47c8-4b3a-a809-1906194bce15" providerId="ADAL" clId="{3D7BDA80-6E79-4988-89C2-B52B063CC60E}" dt="2024-04-01T21:07:54.644" v="377" actId="403"/>
        <pc:sldMkLst>
          <pc:docMk/>
          <pc:sldMk cId="1018177617" sldId="258"/>
        </pc:sldMkLst>
        <pc:spChg chg="del mod ord">
          <ac:chgData name="Petula Perdikoulias" userId="01e8081c-47c8-4b3a-a809-1906194bce15" providerId="ADAL" clId="{3D7BDA80-6E79-4988-89C2-B52B063CC60E}" dt="2024-04-01T21:06:40.899" v="337" actId="700"/>
          <ac:spMkLst>
            <pc:docMk/>
            <pc:sldMk cId="1018177617" sldId="258"/>
            <ac:spMk id="2" creationId="{9E025F38-1F11-599D-A576-A3F4E8572B25}"/>
          </ac:spMkLst>
        </pc:spChg>
        <pc:spChg chg="del mod ord">
          <ac:chgData name="Petula Perdikoulias" userId="01e8081c-47c8-4b3a-a809-1906194bce15" providerId="ADAL" clId="{3D7BDA80-6E79-4988-89C2-B52B063CC60E}" dt="2024-04-01T21:06:40.899" v="337" actId="700"/>
          <ac:spMkLst>
            <pc:docMk/>
            <pc:sldMk cId="1018177617" sldId="258"/>
            <ac:spMk id="3" creationId="{F8BEF497-C4F9-DD49-A371-798E9D1396CE}"/>
          </ac:spMkLst>
        </pc:spChg>
        <pc:spChg chg="add mod ord">
          <ac:chgData name="Petula Perdikoulias" userId="01e8081c-47c8-4b3a-a809-1906194bce15" providerId="ADAL" clId="{3D7BDA80-6E79-4988-89C2-B52B063CC60E}" dt="2024-04-01T21:07:46.711" v="375" actId="700"/>
          <ac:spMkLst>
            <pc:docMk/>
            <pc:sldMk cId="1018177617" sldId="258"/>
            <ac:spMk id="4" creationId="{0F4EE963-E0C8-7C25-E1A1-B460CABE3E61}"/>
          </ac:spMkLst>
        </pc:spChg>
        <pc:spChg chg="add del mod ord">
          <ac:chgData name="Petula Perdikoulias" userId="01e8081c-47c8-4b3a-a809-1906194bce15" providerId="ADAL" clId="{3D7BDA80-6E79-4988-89C2-B52B063CC60E}" dt="2024-04-01T21:07:46.711" v="375" actId="700"/>
          <ac:spMkLst>
            <pc:docMk/>
            <pc:sldMk cId="1018177617" sldId="258"/>
            <ac:spMk id="5" creationId="{20608DC7-54EA-C951-FDE1-75C66B46DC94}"/>
          </ac:spMkLst>
        </pc:spChg>
        <pc:spChg chg="add mod ord">
          <ac:chgData name="Petula Perdikoulias" userId="01e8081c-47c8-4b3a-a809-1906194bce15" providerId="ADAL" clId="{3D7BDA80-6E79-4988-89C2-B52B063CC60E}" dt="2024-04-01T21:07:54.644" v="377" actId="403"/>
          <ac:spMkLst>
            <pc:docMk/>
            <pc:sldMk cId="1018177617" sldId="258"/>
            <ac:spMk id="6" creationId="{61890CE9-EBE4-A8EC-2D2B-871CB4BFBDF6}"/>
          </ac:spMkLst>
        </pc:spChg>
      </pc:sldChg>
      <pc:sldChg chg="addSp delSp modSp new mod modClrScheme chgLayout modNotesTx">
        <pc:chgData name="Petula Perdikoulias" userId="01e8081c-47c8-4b3a-a809-1906194bce15" providerId="ADAL" clId="{3D7BDA80-6E79-4988-89C2-B52B063CC60E}" dt="2024-04-01T21:10:58.206" v="611" actId="20577"/>
        <pc:sldMkLst>
          <pc:docMk/>
          <pc:sldMk cId="1149185019" sldId="259"/>
        </pc:sldMkLst>
        <pc:spChg chg="del mod ord">
          <ac:chgData name="Petula Perdikoulias" userId="01e8081c-47c8-4b3a-a809-1906194bce15" providerId="ADAL" clId="{3D7BDA80-6E79-4988-89C2-B52B063CC60E}" dt="2024-04-01T21:08:28.927" v="379" actId="700"/>
          <ac:spMkLst>
            <pc:docMk/>
            <pc:sldMk cId="1149185019" sldId="259"/>
            <ac:spMk id="2" creationId="{B56E7414-1B4C-ED73-8066-0686FE157C57}"/>
          </ac:spMkLst>
        </pc:spChg>
        <pc:spChg chg="del mod ord">
          <ac:chgData name="Petula Perdikoulias" userId="01e8081c-47c8-4b3a-a809-1906194bce15" providerId="ADAL" clId="{3D7BDA80-6E79-4988-89C2-B52B063CC60E}" dt="2024-04-01T21:08:28.927" v="379" actId="700"/>
          <ac:spMkLst>
            <pc:docMk/>
            <pc:sldMk cId="1149185019" sldId="259"/>
            <ac:spMk id="3" creationId="{B15A072C-1CF0-EB5C-8C17-BAC855EEA483}"/>
          </ac:spMkLst>
        </pc:spChg>
        <pc:spChg chg="del">
          <ac:chgData name="Petula Perdikoulias" userId="01e8081c-47c8-4b3a-a809-1906194bce15" providerId="ADAL" clId="{3D7BDA80-6E79-4988-89C2-B52B063CC60E}" dt="2024-04-01T21:08:28.927" v="379" actId="700"/>
          <ac:spMkLst>
            <pc:docMk/>
            <pc:sldMk cId="1149185019" sldId="259"/>
            <ac:spMk id="4" creationId="{0DE38CB5-2915-6AE6-D54A-46BA9EB67487}"/>
          </ac:spMkLst>
        </pc:spChg>
        <pc:spChg chg="add mod ord">
          <ac:chgData name="Petula Perdikoulias" userId="01e8081c-47c8-4b3a-a809-1906194bce15" providerId="ADAL" clId="{3D7BDA80-6E79-4988-89C2-B52B063CC60E}" dt="2024-04-01T21:10:49.417" v="607" actId="14100"/>
          <ac:spMkLst>
            <pc:docMk/>
            <pc:sldMk cId="1149185019" sldId="259"/>
            <ac:spMk id="5" creationId="{6E0A3D3E-36C7-DF83-009B-527B3DF00190}"/>
          </ac:spMkLst>
        </pc:spChg>
        <pc:spChg chg="add mod ord">
          <ac:chgData name="Petula Perdikoulias" userId="01e8081c-47c8-4b3a-a809-1906194bce15" providerId="ADAL" clId="{3D7BDA80-6E79-4988-89C2-B52B063CC60E}" dt="2024-04-01T21:10:58.206" v="611" actId="20577"/>
          <ac:spMkLst>
            <pc:docMk/>
            <pc:sldMk cId="1149185019" sldId="259"/>
            <ac:spMk id="6" creationId="{E545F850-D956-3556-4284-464F3372F777}"/>
          </ac:spMkLst>
        </pc:spChg>
      </pc:sldChg>
      <pc:sldChg chg="addSp delSp modSp new mod modClrScheme chgLayout modNotesTx">
        <pc:chgData name="Petula Perdikoulias" userId="01e8081c-47c8-4b3a-a809-1906194bce15" providerId="ADAL" clId="{3D7BDA80-6E79-4988-89C2-B52B063CC60E}" dt="2024-04-01T21:17:14.968" v="694"/>
        <pc:sldMkLst>
          <pc:docMk/>
          <pc:sldMk cId="4263139880" sldId="260"/>
        </pc:sldMkLst>
        <pc:spChg chg="del mod ord">
          <ac:chgData name="Petula Perdikoulias" userId="01e8081c-47c8-4b3a-a809-1906194bce15" providerId="ADAL" clId="{3D7BDA80-6E79-4988-89C2-B52B063CC60E}" dt="2024-04-01T21:11:10.787" v="613" actId="700"/>
          <ac:spMkLst>
            <pc:docMk/>
            <pc:sldMk cId="4263139880" sldId="260"/>
            <ac:spMk id="2" creationId="{41E5F3E3-0A66-CAFF-0D4A-D364D4E50EED}"/>
          </ac:spMkLst>
        </pc:spChg>
        <pc:spChg chg="del mod ord">
          <ac:chgData name="Petula Perdikoulias" userId="01e8081c-47c8-4b3a-a809-1906194bce15" providerId="ADAL" clId="{3D7BDA80-6E79-4988-89C2-B52B063CC60E}" dt="2024-04-01T21:11:10.787" v="613" actId="700"/>
          <ac:spMkLst>
            <pc:docMk/>
            <pc:sldMk cId="4263139880" sldId="260"/>
            <ac:spMk id="3" creationId="{CCFDE2B9-1882-E961-FC57-E0C2BE3A0213}"/>
          </ac:spMkLst>
        </pc:spChg>
        <pc:spChg chg="add mod ord">
          <ac:chgData name="Petula Perdikoulias" userId="01e8081c-47c8-4b3a-a809-1906194bce15" providerId="ADAL" clId="{3D7BDA80-6E79-4988-89C2-B52B063CC60E}" dt="2024-04-01T21:11:31.994" v="617"/>
          <ac:spMkLst>
            <pc:docMk/>
            <pc:sldMk cId="4263139880" sldId="260"/>
            <ac:spMk id="4" creationId="{0D8FE846-462A-9DB5-C012-B069B27451BE}"/>
          </ac:spMkLst>
        </pc:spChg>
        <pc:spChg chg="add mod ord">
          <ac:chgData name="Petula Perdikoulias" userId="01e8081c-47c8-4b3a-a809-1906194bce15" providerId="ADAL" clId="{3D7BDA80-6E79-4988-89C2-B52B063CC60E}" dt="2024-04-01T21:11:15.247" v="614" actId="14100"/>
          <ac:spMkLst>
            <pc:docMk/>
            <pc:sldMk cId="4263139880" sldId="260"/>
            <ac:spMk id="5" creationId="{AA430932-87FA-1C8D-E142-D34D5CDBA15D}"/>
          </ac:spMkLst>
        </pc:spChg>
      </pc:sldChg>
      <pc:sldChg chg="modSp add mod modNotesTx">
        <pc:chgData name="Petula Perdikoulias" userId="01e8081c-47c8-4b3a-a809-1906194bce15" providerId="ADAL" clId="{3D7BDA80-6E79-4988-89C2-B52B063CC60E}" dt="2024-04-01T21:17:25.633" v="695"/>
        <pc:sldMkLst>
          <pc:docMk/>
          <pc:sldMk cId="2869709418" sldId="261"/>
        </pc:sldMkLst>
        <pc:spChg chg="mod">
          <ac:chgData name="Petula Perdikoulias" userId="01e8081c-47c8-4b3a-a809-1906194bce15" providerId="ADAL" clId="{3D7BDA80-6E79-4988-89C2-B52B063CC60E}" dt="2024-04-01T21:12:19.082" v="622"/>
          <ac:spMkLst>
            <pc:docMk/>
            <pc:sldMk cId="2869709418" sldId="261"/>
            <ac:spMk id="4" creationId="{0D8FE846-462A-9DB5-C012-B069B27451BE}"/>
          </ac:spMkLst>
        </pc:spChg>
      </pc:sldChg>
      <pc:sldChg chg="modSp add mod modNotesTx">
        <pc:chgData name="Petula Perdikoulias" userId="01e8081c-47c8-4b3a-a809-1906194bce15" providerId="ADAL" clId="{3D7BDA80-6E79-4988-89C2-B52B063CC60E}" dt="2024-04-01T21:17:28.262" v="696"/>
        <pc:sldMkLst>
          <pc:docMk/>
          <pc:sldMk cId="1525225851" sldId="262"/>
        </pc:sldMkLst>
        <pc:spChg chg="mod">
          <ac:chgData name="Petula Perdikoulias" userId="01e8081c-47c8-4b3a-a809-1906194bce15" providerId="ADAL" clId="{3D7BDA80-6E79-4988-89C2-B52B063CC60E}" dt="2024-04-01T21:12:36.524" v="630"/>
          <ac:spMkLst>
            <pc:docMk/>
            <pc:sldMk cId="1525225851" sldId="262"/>
            <ac:spMk id="4" creationId="{0D8FE846-462A-9DB5-C012-B069B27451BE}"/>
          </ac:spMkLst>
        </pc:spChg>
      </pc:sldChg>
      <pc:sldChg chg="modSp add mod modNotesTx">
        <pc:chgData name="Petula Perdikoulias" userId="01e8081c-47c8-4b3a-a809-1906194bce15" providerId="ADAL" clId="{3D7BDA80-6E79-4988-89C2-B52B063CC60E}" dt="2024-04-01T21:17:40.423" v="700"/>
        <pc:sldMkLst>
          <pc:docMk/>
          <pc:sldMk cId="886055810" sldId="263"/>
        </pc:sldMkLst>
        <pc:spChg chg="mod">
          <ac:chgData name="Petula Perdikoulias" userId="01e8081c-47c8-4b3a-a809-1906194bce15" providerId="ADAL" clId="{3D7BDA80-6E79-4988-89C2-B52B063CC60E}" dt="2024-04-01T21:12:52" v="634"/>
          <ac:spMkLst>
            <pc:docMk/>
            <pc:sldMk cId="886055810" sldId="263"/>
            <ac:spMk id="4" creationId="{0D8FE846-462A-9DB5-C012-B069B27451BE}"/>
          </ac:spMkLst>
        </pc:spChg>
      </pc:sldChg>
      <pc:sldChg chg="modSp add mod modNotesTx">
        <pc:chgData name="Petula Perdikoulias" userId="01e8081c-47c8-4b3a-a809-1906194bce15" providerId="ADAL" clId="{3D7BDA80-6E79-4988-89C2-B52B063CC60E}" dt="2024-04-01T21:17:42.287" v="701"/>
        <pc:sldMkLst>
          <pc:docMk/>
          <pc:sldMk cId="3466227963" sldId="264"/>
        </pc:sldMkLst>
        <pc:spChg chg="mod">
          <ac:chgData name="Petula Perdikoulias" userId="01e8081c-47c8-4b3a-a809-1906194bce15" providerId="ADAL" clId="{3D7BDA80-6E79-4988-89C2-B52B063CC60E}" dt="2024-04-01T21:13:07.205" v="638"/>
          <ac:spMkLst>
            <pc:docMk/>
            <pc:sldMk cId="3466227963" sldId="264"/>
            <ac:spMk id="4" creationId="{0D8FE846-462A-9DB5-C012-B069B27451BE}"/>
          </ac:spMkLst>
        </pc:spChg>
      </pc:sldChg>
      <pc:sldChg chg="modSp add mod modNotesTx">
        <pc:chgData name="Petula Perdikoulias" userId="01e8081c-47c8-4b3a-a809-1906194bce15" providerId="ADAL" clId="{3D7BDA80-6E79-4988-89C2-B52B063CC60E}" dt="2024-04-01T21:17:46.201" v="702"/>
        <pc:sldMkLst>
          <pc:docMk/>
          <pc:sldMk cId="660356906" sldId="265"/>
        </pc:sldMkLst>
        <pc:spChg chg="mod">
          <ac:chgData name="Petula Perdikoulias" userId="01e8081c-47c8-4b3a-a809-1906194bce15" providerId="ADAL" clId="{3D7BDA80-6E79-4988-89C2-B52B063CC60E}" dt="2024-04-01T21:13:33.476" v="643" actId="404"/>
          <ac:spMkLst>
            <pc:docMk/>
            <pc:sldMk cId="660356906" sldId="265"/>
            <ac:spMk id="4" creationId="{0D8FE846-462A-9DB5-C012-B069B27451BE}"/>
          </ac:spMkLst>
        </pc:spChg>
      </pc:sldChg>
      <pc:sldChg chg="addSp delSp modSp new mod modClrScheme chgLayout">
        <pc:chgData name="Petula Perdikoulias" userId="01e8081c-47c8-4b3a-a809-1906194bce15" providerId="ADAL" clId="{3D7BDA80-6E79-4988-89C2-B52B063CC60E}" dt="2024-04-02T13:27:42.282" v="754" actId="27636"/>
        <pc:sldMkLst>
          <pc:docMk/>
          <pc:sldMk cId="3328251100" sldId="266"/>
        </pc:sldMkLst>
        <pc:spChg chg="del mod ord">
          <ac:chgData name="Petula Perdikoulias" userId="01e8081c-47c8-4b3a-a809-1906194bce15" providerId="ADAL" clId="{3D7BDA80-6E79-4988-89C2-B52B063CC60E}" dt="2024-04-01T21:18:38.533" v="704" actId="700"/>
          <ac:spMkLst>
            <pc:docMk/>
            <pc:sldMk cId="3328251100" sldId="266"/>
            <ac:spMk id="2" creationId="{221B11A6-3BDF-C101-39C5-EC51C4BB85B7}"/>
          </ac:spMkLst>
        </pc:spChg>
        <pc:spChg chg="del mod ord">
          <ac:chgData name="Petula Perdikoulias" userId="01e8081c-47c8-4b3a-a809-1906194bce15" providerId="ADAL" clId="{3D7BDA80-6E79-4988-89C2-B52B063CC60E}" dt="2024-04-01T21:18:38.533" v="704" actId="700"/>
          <ac:spMkLst>
            <pc:docMk/>
            <pc:sldMk cId="3328251100" sldId="266"/>
            <ac:spMk id="3" creationId="{6785F0A9-60AB-608B-E130-314BCF16DF50}"/>
          </ac:spMkLst>
        </pc:spChg>
        <pc:spChg chg="del">
          <ac:chgData name="Petula Perdikoulias" userId="01e8081c-47c8-4b3a-a809-1906194bce15" providerId="ADAL" clId="{3D7BDA80-6E79-4988-89C2-B52B063CC60E}" dt="2024-04-01T21:18:38.533" v="704" actId="700"/>
          <ac:spMkLst>
            <pc:docMk/>
            <pc:sldMk cId="3328251100" sldId="266"/>
            <ac:spMk id="4" creationId="{93FDA979-5BAC-31C8-FD48-A4358F2AB49B}"/>
          </ac:spMkLst>
        </pc:spChg>
        <pc:spChg chg="add mod ord">
          <ac:chgData name="Petula Perdikoulias" userId="01e8081c-47c8-4b3a-a809-1906194bce15" providerId="ADAL" clId="{3D7BDA80-6E79-4988-89C2-B52B063CC60E}" dt="2024-04-01T21:19:03.701" v="732" actId="20577"/>
          <ac:spMkLst>
            <pc:docMk/>
            <pc:sldMk cId="3328251100" sldId="266"/>
            <ac:spMk id="5" creationId="{CA0E5790-B0E9-211F-229E-6996DB25FBF6}"/>
          </ac:spMkLst>
        </pc:spChg>
        <pc:spChg chg="add mod ord">
          <ac:chgData name="Petula Perdikoulias" userId="01e8081c-47c8-4b3a-a809-1906194bce15" providerId="ADAL" clId="{3D7BDA80-6E79-4988-89C2-B52B063CC60E}" dt="2024-04-02T13:27:42.282" v="754" actId="27636"/>
          <ac:spMkLst>
            <pc:docMk/>
            <pc:sldMk cId="3328251100" sldId="266"/>
            <ac:spMk id="6" creationId="{431A4B65-D95F-F12E-8970-144DD16E9844}"/>
          </ac:spMkLst>
        </pc:spChg>
      </pc:sldChg>
      <pc:sldChg chg="addSp delSp modSp new mod modClrScheme chgLayout">
        <pc:chgData name="Petula Perdikoulias" userId="01e8081c-47c8-4b3a-a809-1906194bce15" providerId="ADAL" clId="{3D7BDA80-6E79-4988-89C2-B52B063CC60E}" dt="2024-04-02T13:30:30.479" v="766" actId="207"/>
        <pc:sldMkLst>
          <pc:docMk/>
          <pc:sldMk cId="3888900801" sldId="267"/>
        </pc:sldMkLst>
        <pc:spChg chg="del">
          <ac:chgData name="Petula Perdikoulias" userId="01e8081c-47c8-4b3a-a809-1906194bce15" providerId="ADAL" clId="{3D7BDA80-6E79-4988-89C2-B52B063CC60E}" dt="2024-04-02T13:28:11.804" v="756" actId="700"/>
          <ac:spMkLst>
            <pc:docMk/>
            <pc:sldMk cId="3888900801" sldId="267"/>
            <ac:spMk id="2" creationId="{1880C02D-93C9-4725-62AF-B6BC8A21A1BD}"/>
          </ac:spMkLst>
        </pc:spChg>
        <pc:spChg chg="del">
          <ac:chgData name="Petula Perdikoulias" userId="01e8081c-47c8-4b3a-a809-1906194bce15" providerId="ADAL" clId="{3D7BDA80-6E79-4988-89C2-B52B063CC60E}" dt="2024-04-02T13:28:11.804" v="756" actId="700"/>
          <ac:spMkLst>
            <pc:docMk/>
            <pc:sldMk cId="3888900801" sldId="267"/>
            <ac:spMk id="3" creationId="{9EC800B5-B830-B6C9-82E7-450C91958479}"/>
          </ac:spMkLst>
        </pc:spChg>
        <pc:spChg chg="add mod ord">
          <ac:chgData name="Petula Perdikoulias" userId="01e8081c-47c8-4b3a-a809-1906194bce15" providerId="ADAL" clId="{3D7BDA80-6E79-4988-89C2-B52B063CC60E}" dt="2024-04-02T13:28:47.411" v="761" actId="700"/>
          <ac:spMkLst>
            <pc:docMk/>
            <pc:sldMk cId="3888900801" sldId="267"/>
            <ac:spMk id="4" creationId="{F3144D9B-F8DD-89A8-17AB-55282B6DEAC7}"/>
          </ac:spMkLst>
        </pc:spChg>
        <pc:spChg chg="add mod ord">
          <ac:chgData name="Petula Perdikoulias" userId="01e8081c-47c8-4b3a-a809-1906194bce15" providerId="ADAL" clId="{3D7BDA80-6E79-4988-89C2-B52B063CC60E}" dt="2024-04-02T13:30:30.479" v="766" actId="207"/>
          <ac:spMkLst>
            <pc:docMk/>
            <pc:sldMk cId="3888900801" sldId="267"/>
            <ac:spMk id="5" creationId="{1EC76731-F461-6EA7-6D6E-CBB7D6C89601}"/>
          </ac:spMkLst>
        </pc:spChg>
      </pc:sldChg>
      <pc:sldMasterChg chg="modSp mod modSldLayout">
        <pc:chgData name="Petula Perdikoulias" userId="01e8081c-47c8-4b3a-a809-1906194bce15" providerId="ADAL" clId="{3D7BDA80-6E79-4988-89C2-B52B063CC60E}" dt="2024-04-01T20:55:12.625" v="94" actId="20577"/>
        <pc:sldMasterMkLst>
          <pc:docMk/>
          <pc:sldMasterMk cId="1089778267" sldId="2147483648"/>
        </pc:sldMasterMkLst>
        <pc:spChg chg="mod">
          <ac:chgData name="Petula Perdikoulias" userId="01e8081c-47c8-4b3a-a809-1906194bce15" providerId="ADAL" clId="{3D7BDA80-6E79-4988-89C2-B52B063CC60E}" dt="2024-04-01T20:00:37.448" v="17" actId="207"/>
          <ac:spMkLst>
            <pc:docMk/>
            <pc:sldMasterMk cId="1089778267" sldId="2147483648"/>
            <ac:spMk id="2" creationId="{4A77AD77-7655-CA2B-7756-FA30570F5317}"/>
          </ac:spMkLst>
        </pc:spChg>
        <pc:spChg chg="mod">
          <ac:chgData name="Petula Perdikoulias" userId="01e8081c-47c8-4b3a-a809-1906194bce15" providerId="ADAL" clId="{3D7BDA80-6E79-4988-89C2-B52B063CC60E}" dt="2024-04-01T20:00:24.325" v="16"/>
          <ac:spMkLst>
            <pc:docMk/>
            <pc:sldMasterMk cId="1089778267" sldId="2147483648"/>
            <ac:spMk id="34" creationId="{D9F25249-2D81-A07F-C485-CFE88EB6A090}"/>
          </ac:spMkLst>
        </pc:spChg>
        <pc:spChg chg="mod">
          <ac:chgData name="Petula Perdikoulias" userId="01e8081c-47c8-4b3a-a809-1906194bce15" providerId="ADAL" clId="{3D7BDA80-6E79-4988-89C2-B52B063CC60E}" dt="2024-04-01T19:56:40.956" v="5" actId="207"/>
          <ac:spMkLst>
            <pc:docMk/>
            <pc:sldMasterMk cId="1089778267" sldId="2147483648"/>
            <ac:spMk id="43" creationId="{E75F6126-DFE3-4919-F446-E0F93CEFDEEF}"/>
          </ac:spMkLst>
        </pc:spChg>
        <pc:spChg chg="mod">
          <ac:chgData name="Petula Perdikoulias" userId="01e8081c-47c8-4b3a-a809-1906194bce15" providerId="ADAL" clId="{3D7BDA80-6E79-4988-89C2-B52B063CC60E}" dt="2024-04-01T19:56:24.072" v="4" actId="207"/>
          <ac:spMkLst>
            <pc:docMk/>
            <pc:sldMasterMk cId="1089778267" sldId="2147483648"/>
            <ac:spMk id="46" creationId="{05AFD7F4-C5F5-4F08-19D1-3E5A7C05609B}"/>
          </ac:spMkLst>
        </pc:spChg>
        <pc:spChg chg="mod">
          <ac:chgData name="Petula Perdikoulias" userId="01e8081c-47c8-4b3a-a809-1906194bce15" providerId="ADAL" clId="{3D7BDA80-6E79-4988-89C2-B52B063CC60E}" dt="2024-04-01T19:56:15.547" v="3" actId="207"/>
          <ac:spMkLst>
            <pc:docMk/>
            <pc:sldMasterMk cId="1089778267" sldId="2147483648"/>
            <ac:spMk id="47" creationId="{A27E3594-4881-8C9A-60D3-3FF3D9C3FC94}"/>
          </ac:spMkLst>
        </pc:spChg>
        <pc:spChg chg="mod">
          <ac:chgData name="Petula Perdikoulias" userId="01e8081c-47c8-4b3a-a809-1906194bce15" providerId="ADAL" clId="{3D7BDA80-6E79-4988-89C2-B52B063CC60E}" dt="2024-04-01T19:56:52.526" v="6" actId="207"/>
          <ac:spMkLst>
            <pc:docMk/>
            <pc:sldMasterMk cId="1089778267" sldId="2147483648"/>
            <ac:spMk id="49" creationId="{403221D5-DD5C-DC4B-5574-95F0B376EEB6}"/>
          </ac:spMkLst>
        </pc:spChg>
        <pc:grpChg chg="mod">
          <ac:chgData name="Petula Perdikoulias" userId="01e8081c-47c8-4b3a-a809-1906194bce15" providerId="ADAL" clId="{3D7BDA80-6E79-4988-89C2-B52B063CC60E}" dt="2024-04-01T19:56:15.547" v="3" actId="207"/>
          <ac:grpSpMkLst>
            <pc:docMk/>
            <pc:sldMasterMk cId="1089778267" sldId="2147483648"/>
            <ac:grpSpMk id="45" creationId="{477D148D-FFA0-C081-C397-ED669174D430}"/>
          </ac:grpSpMkLst>
        </pc:grpChg>
        <pc:sldLayoutChg chg="modSp mod">
          <pc:chgData name="Petula Perdikoulias" userId="01e8081c-47c8-4b3a-a809-1906194bce15" providerId="ADAL" clId="{3D7BDA80-6E79-4988-89C2-B52B063CC60E}" dt="2024-04-01T20:55:12.625" v="94" actId="20577"/>
          <pc:sldLayoutMkLst>
            <pc:docMk/>
            <pc:sldMasterMk cId="1089778267" sldId="2147483648"/>
            <pc:sldLayoutMk cId="515301998" sldId="2147483649"/>
          </pc:sldLayoutMkLst>
          <pc:spChg chg="mod">
            <ac:chgData name="Petula Perdikoulias" userId="01e8081c-47c8-4b3a-a809-1906194bce15" providerId="ADAL" clId="{3D7BDA80-6E79-4988-89C2-B52B063CC60E}" dt="2024-04-01T20:54:48.362" v="48" actId="20577"/>
            <ac:spMkLst>
              <pc:docMk/>
              <pc:sldMasterMk cId="1089778267" sldId="2147483648"/>
              <pc:sldLayoutMk cId="515301998" sldId="2147483649"/>
              <ac:spMk id="2" creationId="{BA607E97-6C53-FD5B-2FA0-73761AD1EECC}"/>
            </ac:spMkLst>
          </pc:spChg>
          <pc:spChg chg="mod">
            <ac:chgData name="Petula Perdikoulias" userId="01e8081c-47c8-4b3a-a809-1906194bce15" providerId="ADAL" clId="{3D7BDA80-6E79-4988-89C2-B52B063CC60E}" dt="2024-04-01T20:55:12.625" v="94" actId="20577"/>
            <ac:spMkLst>
              <pc:docMk/>
              <pc:sldMasterMk cId="1089778267" sldId="2147483648"/>
              <pc:sldLayoutMk cId="515301998" sldId="2147483649"/>
              <ac:spMk id="3" creationId="{9C559D8B-0FA7-9619-AFF4-A807AACD5761}"/>
            </ac:spMkLst>
          </pc:spChg>
        </pc:sldLayoutChg>
      </pc:sldMasterChg>
      <pc:sldMasterChg chg="modSp mod modSldLayout">
        <pc:chgData name="Petula Perdikoulias" userId="01e8081c-47c8-4b3a-a809-1906194bce15" providerId="ADAL" clId="{3D7BDA80-6E79-4988-89C2-B52B063CC60E}" dt="2024-04-01T20:59:13.623" v="158" actId="20577"/>
        <pc:sldMasterMkLst>
          <pc:docMk/>
          <pc:sldMasterMk cId="3355296994" sldId="2147483660"/>
        </pc:sldMasterMkLst>
        <pc:spChg chg="mod">
          <ac:chgData name="Petula Perdikoulias" userId="01e8081c-47c8-4b3a-a809-1906194bce15" providerId="ADAL" clId="{3D7BDA80-6E79-4988-89C2-B52B063CC60E}" dt="2024-04-01T20:01:14.358" v="21" actId="207"/>
          <ac:spMkLst>
            <pc:docMk/>
            <pc:sldMasterMk cId="3355296994" sldId="2147483660"/>
            <ac:spMk id="2" creationId="{5555BE47-8FBA-6242-07A2-7BF89F020286}"/>
          </ac:spMkLst>
        </pc:spChg>
        <pc:spChg chg="mod">
          <ac:chgData name="Petula Perdikoulias" userId="01e8081c-47c8-4b3a-a809-1906194bce15" providerId="ADAL" clId="{3D7BDA80-6E79-4988-89C2-B52B063CC60E}" dt="2024-04-01T20:01:03.920" v="20" actId="207"/>
          <ac:spMkLst>
            <pc:docMk/>
            <pc:sldMasterMk cId="3355296994" sldId="2147483660"/>
            <ac:spMk id="8" creationId="{21803569-104F-1230-3321-6AEA9273F8B7}"/>
          </ac:spMkLst>
        </pc:spChg>
        <pc:sldLayoutChg chg="modSp mod">
          <pc:chgData name="Petula Perdikoulias" userId="01e8081c-47c8-4b3a-a809-1906194bce15" providerId="ADAL" clId="{3D7BDA80-6E79-4988-89C2-B52B063CC60E}" dt="2024-04-01T20:59:13.623" v="158" actId="20577"/>
          <pc:sldLayoutMkLst>
            <pc:docMk/>
            <pc:sldMasterMk cId="3355296994" sldId="2147483660"/>
            <pc:sldLayoutMk cId="104249606" sldId="2147483661"/>
          </pc:sldLayoutMkLst>
          <pc:spChg chg="mod">
            <ac:chgData name="Petula Perdikoulias" userId="01e8081c-47c8-4b3a-a809-1906194bce15" providerId="ADAL" clId="{3D7BDA80-6E79-4988-89C2-B52B063CC60E}" dt="2024-04-01T20:59:01.757" v="144" actId="14100"/>
            <ac:spMkLst>
              <pc:docMk/>
              <pc:sldMasterMk cId="3355296994" sldId="2147483660"/>
              <pc:sldLayoutMk cId="104249606" sldId="2147483661"/>
              <ac:spMk id="2" creationId="{866C9D71-487E-6B87-BAE0-482262E92B9C}"/>
            </ac:spMkLst>
          </pc:spChg>
          <pc:spChg chg="mod">
            <ac:chgData name="Petula Perdikoulias" userId="01e8081c-47c8-4b3a-a809-1906194bce15" providerId="ADAL" clId="{3D7BDA80-6E79-4988-89C2-B52B063CC60E}" dt="2024-04-01T20:59:13.623" v="158" actId="20577"/>
            <ac:spMkLst>
              <pc:docMk/>
              <pc:sldMasterMk cId="3355296994" sldId="2147483660"/>
              <pc:sldLayoutMk cId="104249606" sldId="2147483661"/>
              <ac:spMk id="3" creationId="{7237F075-FD9C-AF23-3D6A-00FF0031A21D}"/>
            </ac:spMkLst>
          </pc:spChg>
        </pc:sldLayoutChg>
      </pc:sldMasterChg>
      <pc:sldMasterChg chg="modSp mod">
        <pc:chgData name="Petula Perdikoulias" userId="01e8081c-47c8-4b3a-a809-1906194bce15" providerId="ADAL" clId="{3D7BDA80-6E79-4988-89C2-B52B063CC60E}" dt="2024-04-01T20:01:42.275" v="25" actId="207"/>
        <pc:sldMasterMkLst>
          <pc:docMk/>
          <pc:sldMasterMk cId="71029388" sldId="2147483672"/>
        </pc:sldMasterMkLst>
        <pc:spChg chg="mod">
          <ac:chgData name="Petula Perdikoulias" userId="01e8081c-47c8-4b3a-a809-1906194bce15" providerId="ADAL" clId="{3D7BDA80-6E79-4988-89C2-B52B063CC60E}" dt="2024-04-01T20:01:42.275" v="25" actId="207"/>
          <ac:spMkLst>
            <pc:docMk/>
            <pc:sldMasterMk cId="71029388" sldId="2147483672"/>
            <ac:spMk id="8" creationId="{C4C5EA5A-CE7F-A0CC-F5CB-81D5BD3BA409}"/>
          </ac:spMkLst>
        </pc:spChg>
      </pc:sldMasterChg>
    </pc:docChg>
  </pc:docChgLst>
  <pc:docChgLst>
    <pc:chgData name="Amanda Cormier" userId="0ab15f3f-5fa6-4806-96f4-1f63986dea5e" providerId="ADAL" clId="{CBD607C4-0AAF-4E7E-BC6A-22B9A88F8D66}"/>
    <pc:docChg chg="custSel modSld">
      <pc:chgData name="Amanda Cormier" userId="0ab15f3f-5fa6-4806-96f4-1f63986dea5e" providerId="ADAL" clId="{CBD607C4-0AAF-4E7E-BC6A-22B9A88F8D66}" dt="2024-05-09T12:27:13.752" v="8" actId="20577"/>
      <pc:docMkLst>
        <pc:docMk/>
      </pc:docMkLst>
      <pc:sldChg chg="modSp mod">
        <pc:chgData name="Amanda Cormier" userId="0ab15f3f-5fa6-4806-96f4-1f63986dea5e" providerId="ADAL" clId="{CBD607C4-0AAF-4E7E-BC6A-22B9A88F8D66}" dt="2024-05-09T12:27:13.752" v="8" actId="20577"/>
        <pc:sldMkLst>
          <pc:docMk/>
          <pc:sldMk cId="3328251100" sldId="266"/>
        </pc:sldMkLst>
        <pc:spChg chg="mod">
          <ac:chgData name="Amanda Cormier" userId="0ab15f3f-5fa6-4806-96f4-1f63986dea5e" providerId="ADAL" clId="{CBD607C4-0AAF-4E7E-BC6A-22B9A88F8D66}" dt="2024-05-09T12:27:13.752" v="8" actId="20577"/>
          <ac:spMkLst>
            <pc:docMk/>
            <pc:sldMk cId="3328251100" sldId="266"/>
            <ac:spMk id="6" creationId="{431A4B65-D95F-F12E-8970-144DD16E984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2438158-67B1-ECC1-6F9C-59481B3456A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a:extLst>
              <a:ext uri="{FF2B5EF4-FFF2-40B4-BE49-F238E27FC236}">
                <a16:creationId xmlns:a16="http://schemas.microsoft.com/office/drawing/2014/main" id="{DA6280FF-C44E-0A9A-4600-B08AF6E6DE7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58E445F-EFEE-4649-9085-A84B25DC85C0}" type="datetimeFigureOut">
              <a:rPr lang="en-CA" smtClean="0"/>
              <a:t>2024-05-09</a:t>
            </a:fld>
            <a:endParaRPr lang="en-CA"/>
          </a:p>
        </p:txBody>
      </p:sp>
      <p:sp>
        <p:nvSpPr>
          <p:cNvPr id="4" name="Footer Placeholder 3">
            <a:extLst>
              <a:ext uri="{FF2B5EF4-FFF2-40B4-BE49-F238E27FC236}">
                <a16:creationId xmlns:a16="http://schemas.microsoft.com/office/drawing/2014/main" id="{23FC37A7-459F-DB69-2A1D-F6DBF2EFD7D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a:extLst>
              <a:ext uri="{FF2B5EF4-FFF2-40B4-BE49-F238E27FC236}">
                <a16:creationId xmlns:a16="http://schemas.microsoft.com/office/drawing/2014/main" id="{50B4A6DC-0081-B281-4578-B5EB67D54D6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B78DF0F-E61F-4747-8D53-55C83D94017A}" type="slidenum">
              <a:rPr lang="en-CA" smtClean="0"/>
              <a:t>‹#›</a:t>
            </a:fld>
            <a:endParaRPr lang="en-CA"/>
          </a:p>
        </p:txBody>
      </p:sp>
    </p:spTree>
    <p:extLst>
      <p:ext uri="{BB962C8B-B14F-4D97-AF65-F5344CB8AC3E}">
        <p14:creationId xmlns:p14="http://schemas.microsoft.com/office/powerpoint/2010/main" val="3710287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D23943-8F2A-43DE-9542-30207D62DA3F}" type="datetimeFigureOut">
              <a:rPr lang="en-CA" smtClean="0"/>
              <a:t>2024-05-09</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A1F97B-5CFB-4B7A-80C1-29C6ED4E54D8}" type="slidenum">
              <a:rPr lang="en-CA" smtClean="0"/>
              <a:t>‹#›</a:t>
            </a:fld>
            <a:endParaRPr lang="en-CA"/>
          </a:p>
        </p:txBody>
      </p:sp>
    </p:spTree>
    <p:extLst>
      <p:ext uri="{BB962C8B-B14F-4D97-AF65-F5344CB8AC3E}">
        <p14:creationId xmlns:p14="http://schemas.microsoft.com/office/powerpoint/2010/main" val="1764156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a:t>This award is presented to a CMAC-affiliated club that has shown significant innovation, leadership, and social responsibility in the club management profession.</a:t>
            </a:r>
          </a:p>
          <a:p>
            <a:endParaRPr lang="en-CA" dirty="0"/>
          </a:p>
        </p:txBody>
      </p:sp>
      <p:sp>
        <p:nvSpPr>
          <p:cNvPr id="4" name="Slide Number Placeholder 3"/>
          <p:cNvSpPr>
            <a:spLocks noGrp="1"/>
          </p:cNvSpPr>
          <p:nvPr>
            <p:ph type="sldNum" sz="quarter" idx="5"/>
          </p:nvPr>
        </p:nvSpPr>
        <p:spPr/>
        <p:txBody>
          <a:bodyPr/>
          <a:lstStyle/>
          <a:p>
            <a:fld id="{34A1F97B-5CFB-4B7A-80C1-29C6ED4E54D8}" type="slidenum">
              <a:rPr lang="en-CA" smtClean="0"/>
              <a:t>1</a:t>
            </a:fld>
            <a:endParaRPr lang="en-CA"/>
          </a:p>
        </p:txBody>
      </p:sp>
    </p:spTree>
    <p:extLst>
      <p:ext uri="{BB962C8B-B14F-4D97-AF65-F5344CB8AC3E}">
        <p14:creationId xmlns:p14="http://schemas.microsoft.com/office/powerpoint/2010/main" val="2379501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CA" sz="1800" kern="100" dirty="0">
                <a:effectLst/>
                <a:latin typeface="Aptos" panose="020B0004020202020204" pitchFamily="34" charset="0"/>
                <a:ea typeface="Aptos" panose="020B0004020202020204" pitchFamily="34" charset="0"/>
                <a:cs typeface="Times New Roman" panose="02020603050405020304" pitchFamily="18" charset="0"/>
              </a:rPr>
              <a:t>One winner will be selected from each of the following three categories determined by total annual revenues. Please indicate, with a checkmark, which club size category you are nominating.</a:t>
            </a:r>
          </a:p>
          <a:p>
            <a:pPr indent="457200">
              <a:lnSpc>
                <a:spcPct val="115000"/>
              </a:lnSpc>
              <a:spcAft>
                <a:spcPts val="800"/>
              </a:spcAft>
            </a:pPr>
            <a:r>
              <a:rPr lang="en-CA" sz="1800" kern="100" dirty="0">
                <a:effectLst/>
                <a:latin typeface="Aptos" panose="020B0004020202020204" pitchFamily="34" charset="0"/>
                <a:ea typeface="Aptos" panose="020B0004020202020204" pitchFamily="34" charset="0"/>
                <a:cs typeface="Times New Roman" panose="02020603050405020304" pitchFamily="18" charset="0"/>
              </a:rPr>
              <a:t>□ small size club (total revenues under $2M)</a:t>
            </a:r>
          </a:p>
          <a:p>
            <a:pPr indent="457200">
              <a:lnSpc>
                <a:spcPct val="115000"/>
              </a:lnSpc>
              <a:spcAft>
                <a:spcPts val="800"/>
              </a:spcAft>
            </a:pPr>
            <a:r>
              <a:rPr lang="en-CA" sz="1800" kern="100" dirty="0">
                <a:effectLst/>
                <a:latin typeface="Aptos" panose="020B0004020202020204" pitchFamily="34" charset="0"/>
                <a:ea typeface="Aptos" panose="020B0004020202020204" pitchFamily="34" charset="0"/>
                <a:cs typeface="Times New Roman" panose="02020603050405020304" pitchFamily="18" charset="0"/>
              </a:rPr>
              <a:t>□ medium size club (total revenues $2-5M)</a:t>
            </a:r>
          </a:p>
          <a:p>
            <a:pPr marL="457200">
              <a:lnSpc>
                <a:spcPct val="115000"/>
              </a:lnSpc>
              <a:spcAft>
                <a:spcPts val="800"/>
              </a:spcAft>
            </a:pPr>
            <a:r>
              <a:rPr lang="en-CA" sz="1800" kern="100" dirty="0">
                <a:effectLst/>
                <a:latin typeface="Aptos" panose="020B0004020202020204" pitchFamily="34" charset="0"/>
                <a:ea typeface="Aptos" panose="020B0004020202020204" pitchFamily="34" charset="0"/>
                <a:cs typeface="Times New Roman" panose="02020603050405020304" pitchFamily="18" charset="0"/>
              </a:rPr>
              <a:t>□ large size club (total revenues over $5M) </a:t>
            </a:r>
          </a:p>
          <a:p>
            <a:endParaRPr lang="en-CA" dirty="0"/>
          </a:p>
        </p:txBody>
      </p:sp>
      <p:sp>
        <p:nvSpPr>
          <p:cNvPr id="4" name="Slide Number Placeholder 3"/>
          <p:cNvSpPr>
            <a:spLocks noGrp="1"/>
          </p:cNvSpPr>
          <p:nvPr>
            <p:ph type="sldNum" sz="quarter" idx="5"/>
          </p:nvPr>
        </p:nvSpPr>
        <p:spPr/>
        <p:txBody>
          <a:bodyPr/>
          <a:lstStyle/>
          <a:p>
            <a:fld id="{34A1F97B-5CFB-4B7A-80C1-29C6ED4E54D8}" type="slidenum">
              <a:rPr lang="en-CA" smtClean="0"/>
              <a:t>2</a:t>
            </a:fld>
            <a:endParaRPr lang="en-CA"/>
          </a:p>
        </p:txBody>
      </p:sp>
    </p:spTree>
    <p:extLst>
      <p:ext uri="{BB962C8B-B14F-4D97-AF65-F5344CB8AC3E}">
        <p14:creationId xmlns:p14="http://schemas.microsoft.com/office/powerpoint/2010/main" val="2485543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select a total of three (3) criteria from the above list and complete the slides that correspond with the selected criteria. All other slides may be deleted. </a:t>
            </a:r>
            <a:endParaRPr lang="en-CA" dirty="0"/>
          </a:p>
        </p:txBody>
      </p:sp>
      <p:sp>
        <p:nvSpPr>
          <p:cNvPr id="4" name="Slide Number Placeholder 3"/>
          <p:cNvSpPr>
            <a:spLocks noGrp="1"/>
          </p:cNvSpPr>
          <p:nvPr>
            <p:ph type="sldNum" sz="quarter" idx="5"/>
          </p:nvPr>
        </p:nvSpPr>
        <p:spPr/>
        <p:txBody>
          <a:bodyPr/>
          <a:lstStyle/>
          <a:p>
            <a:fld id="{34A1F97B-5CFB-4B7A-80C1-29C6ED4E54D8}" type="slidenum">
              <a:rPr lang="en-CA" smtClean="0"/>
              <a:t>4</a:t>
            </a:fld>
            <a:endParaRPr lang="en-CA"/>
          </a:p>
        </p:txBody>
      </p:sp>
    </p:spTree>
    <p:extLst>
      <p:ext uri="{BB962C8B-B14F-4D97-AF65-F5344CB8AC3E}">
        <p14:creationId xmlns:p14="http://schemas.microsoft.com/office/powerpoint/2010/main" val="4133473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800" b="1" dirty="0">
                <a:effectLst/>
                <a:latin typeface="Aptos" panose="020B0004020202020204" pitchFamily="34" charset="0"/>
                <a:ea typeface="Aptos" panose="020B0004020202020204" pitchFamily="34" charset="0"/>
                <a:cs typeface="Times New Roman" panose="02020603050405020304" pitchFamily="18" charset="0"/>
              </a:rPr>
              <a:t>Outcome: </a:t>
            </a:r>
            <a:r>
              <a:rPr lang="en-CA" sz="1800" dirty="0">
                <a:effectLst/>
                <a:latin typeface="Aptos" panose="020B0004020202020204" pitchFamily="34" charset="0"/>
                <a:ea typeface="Aptos" panose="020B0004020202020204" pitchFamily="34" charset="0"/>
                <a:cs typeface="Times New Roman" panose="02020603050405020304" pitchFamily="18" charset="0"/>
              </a:rPr>
              <a:t>Describe how the club has made a difference in its community by its involvement in a cause or project.</a:t>
            </a:r>
          </a:p>
          <a:p>
            <a:r>
              <a:rPr lang="en-CA" sz="1800" b="1" dirty="0">
                <a:effectLst/>
                <a:latin typeface="Aptos" panose="020B0004020202020204" pitchFamily="34" charset="0"/>
                <a:cs typeface="Times New Roman" panose="02020603050405020304" pitchFamily="18" charset="0"/>
              </a:rPr>
              <a:t>Format:</a:t>
            </a:r>
            <a:r>
              <a:rPr lang="en-CA" sz="1800" b="0" dirty="0">
                <a:effectLst/>
                <a:latin typeface="Aptos" panose="020B0004020202020204" pitchFamily="34" charset="0"/>
                <a:cs typeface="Times New Roman" panose="02020603050405020304" pitchFamily="18" charset="0"/>
              </a:rPr>
              <a:t> </a:t>
            </a:r>
            <a:r>
              <a:rPr lang="en-CA" sz="1800" dirty="0">
                <a:effectLst/>
                <a:latin typeface="Aptos" panose="020B0004020202020204" pitchFamily="34" charset="0"/>
                <a:ea typeface="Aptos" panose="020B0004020202020204" pitchFamily="34" charset="0"/>
                <a:cs typeface="Times New Roman" panose="02020603050405020304" pitchFamily="18" charset="0"/>
              </a:rPr>
              <a:t>Maximum 350 words.</a:t>
            </a:r>
            <a:endParaRPr lang="en-CA" b="1" dirty="0"/>
          </a:p>
        </p:txBody>
      </p:sp>
      <p:sp>
        <p:nvSpPr>
          <p:cNvPr id="4" name="Slide Number Placeholder 3"/>
          <p:cNvSpPr>
            <a:spLocks noGrp="1"/>
          </p:cNvSpPr>
          <p:nvPr>
            <p:ph type="sldNum" sz="quarter" idx="5"/>
          </p:nvPr>
        </p:nvSpPr>
        <p:spPr/>
        <p:txBody>
          <a:bodyPr/>
          <a:lstStyle/>
          <a:p>
            <a:fld id="{34A1F97B-5CFB-4B7A-80C1-29C6ED4E54D8}" type="slidenum">
              <a:rPr lang="en-CA" smtClean="0"/>
              <a:t>5</a:t>
            </a:fld>
            <a:endParaRPr lang="en-CA"/>
          </a:p>
        </p:txBody>
      </p:sp>
    </p:spTree>
    <p:extLst>
      <p:ext uri="{BB962C8B-B14F-4D97-AF65-F5344CB8AC3E}">
        <p14:creationId xmlns:p14="http://schemas.microsoft.com/office/powerpoint/2010/main" val="4061898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1" dirty="0">
                <a:effectLst/>
                <a:latin typeface="Aptos" panose="020B0004020202020204" pitchFamily="34" charset="0"/>
                <a:ea typeface="Aptos" panose="020B0004020202020204" pitchFamily="34" charset="0"/>
                <a:cs typeface="Times New Roman" panose="02020603050405020304" pitchFamily="18" charset="0"/>
              </a:rPr>
              <a:t>Outcome:</a:t>
            </a:r>
            <a:r>
              <a:rPr lang="en-CA" sz="1800" dirty="0">
                <a:effectLst/>
                <a:latin typeface="Aptos" panose="020B0004020202020204" pitchFamily="34" charset="0"/>
                <a:ea typeface="Aptos" panose="020B0004020202020204" pitchFamily="34" charset="0"/>
                <a:cs typeface="Times New Roman" panose="02020603050405020304" pitchFamily="18" charset="0"/>
              </a:rPr>
              <a:t> </a:t>
            </a:r>
            <a:r>
              <a:rPr lang="en-CA" sz="1200" dirty="0">
                <a:effectLst/>
                <a:latin typeface="Aptos" panose="020B0004020202020204" pitchFamily="34" charset="0"/>
                <a:ea typeface="Aptos" panose="020B0004020202020204" pitchFamily="34" charset="0"/>
                <a:cs typeface="Times New Roman" panose="02020603050405020304" pitchFamily="18" charset="0"/>
              </a:rPr>
              <a:t>Describe how the club h</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as developed a procedure or an idea that had a measurable impact on the environment.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1" dirty="0">
                <a:effectLst/>
                <a:latin typeface="Aptos" panose="020B0004020202020204" pitchFamily="34" charset="0"/>
                <a:cs typeface="Times New Roman" panose="02020603050405020304" pitchFamily="18" charset="0"/>
              </a:rPr>
              <a:t>Format:</a:t>
            </a:r>
            <a:r>
              <a:rPr lang="en-CA" sz="1200" b="0" dirty="0">
                <a:effectLst/>
                <a:latin typeface="Aptos" panose="020B0004020202020204" pitchFamily="34" charset="0"/>
                <a:cs typeface="Times New Roman" panose="02020603050405020304" pitchFamily="18" charset="0"/>
              </a:rPr>
              <a:t> </a:t>
            </a:r>
            <a:r>
              <a:rPr lang="en-CA" sz="1200" dirty="0">
                <a:effectLst/>
                <a:latin typeface="Aptos" panose="020B0004020202020204" pitchFamily="34" charset="0"/>
                <a:ea typeface="Aptos" panose="020B0004020202020204" pitchFamily="34" charset="0"/>
                <a:cs typeface="Times New Roman" panose="02020603050405020304" pitchFamily="18" charset="0"/>
              </a:rPr>
              <a:t>Maximum 350 words.</a:t>
            </a:r>
            <a:endParaRPr lang="en-CA" b="1" dirty="0"/>
          </a:p>
          <a:p>
            <a:endParaRPr lang="en-CA" dirty="0"/>
          </a:p>
        </p:txBody>
      </p:sp>
      <p:sp>
        <p:nvSpPr>
          <p:cNvPr id="4" name="Slide Number Placeholder 3"/>
          <p:cNvSpPr>
            <a:spLocks noGrp="1"/>
          </p:cNvSpPr>
          <p:nvPr>
            <p:ph type="sldNum" sz="quarter" idx="5"/>
          </p:nvPr>
        </p:nvSpPr>
        <p:spPr/>
        <p:txBody>
          <a:bodyPr/>
          <a:lstStyle/>
          <a:p>
            <a:fld id="{34A1F97B-5CFB-4B7A-80C1-29C6ED4E54D8}" type="slidenum">
              <a:rPr lang="en-CA" smtClean="0"/>
              <a:t>6</a:t>
            </a:fld>
            <a:endParaRPr lang="en-CA"/>
          </a:p>
        </p:txBody>
      </p:sp>
    </p:spTree>
    <p:extLst>
      <p:ext uri="{BB962C8B-B14F-4D97-AF65-F5344CB8AC3E}">
        <p14:creationId xmlns:p14="http://schemas.microsoft.com/office/powerpoint/2010/main" val="4116807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1" dirty="0">
                <a:effectLst/>
                <a:latin typeface="Aptos" panose="020B0004020202020204" pitchFamily="34" charset="0"/>
                <a:ea typeface="Aptos" panose="020B0004020202020204" pitchFamily="34" charset="0"/>
                <a:cs typeface="Times New Roman" panose="02020603050405020304" pitchFamily="18" charset="0"/>
              </a:rPr>
              <a:t>Outcome:</a:t>
            </a:r>
            <a:r>
              <a:rPr lang="en-CA" sz="1800" dirty="0">
                <a:effectLst/>
                <a:latin typeface="Aptos" panose="020B0004020202020204" pitchFamily="34" charset="0"/>
                <a:ea typeface="Aptos" panose="020B0004020202020204" pitchFamily="34" charset="0"/>
                <a:cs typeface="Times New Roman" panose="02020603050405020304" pitchFamily="18" charset="0"/>
              </a:rPr>
              <a:t> </a:t>
            </a:r>
            <a:r>
              <a:rPr lang="en-CA" sz="1200" dirty="0">
                <a:effectLst/>
                <a:latin typeface="Aptos" panose="020B0004020202020204" pitchFamily="34" charset="0"/>
                <a:ea typeface="Aptos" panose="020B0004020202020204" pitchFamily="34" charset="0"/>
                <a:cs typeface="Times New Roman" panose="02020603050405020304" pitchFamily="18" charset="0"/>
              </a:rPr>
              <a:t>Describe how the club </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has hosted or will be hosting a national or international event (for example, The Canadian Open, the International Federation of Disabled Sailing World Championships, World Junior Curling Championships, CIBC National Croquet League, Canadian Masters Badminton Championships, etc.).</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1" dirty="0">
                <a:effectLst/>
                <a:latin typeface="Aptos" panose="020B0004020202020204" pitchFamily="34" charset="0"/>
                <a:cs typeface="Times New Roman" panose="02020603050405020304" pitchFamily="18" charset="0"/>
              </a:rPr>
              <a:t>Format:</a:t>
            </a:r>
            <a:r>
              <a:rPr lang="en-CA" sz="1200" b="0" dirty="0">
                <a:effectLst/>
                <a:latin typeface="Aptos" panose="020B0004020202020204" pitchFamily="34" charset="0"/>
                <a:cs typeface="Times New Roman" panose="02020603050405020304" pitchFamily="18" charset="0"/>
              </a:rPr>
              <a:t> </a:t>
            </a:r>
            <a:r>
              <a:rPr lang="en-CA" sz="1200" dirty="0">
                <a:effectLst/>
                <a:latin typeface="Aptos" panose="020B0004020202020204" pitchFamily="34" charset="0"/>
                <a:ea typeface="Aptos" panose="020B0004020202020204" pitchFamily="34" charset="0"/>
                <a:cs typeface="Times New Roman" panose="02020603050405020304" pitchFamily="18" charset="0"/>
              </a:rPr>
              <a:t>Maximum 350 words.</a:t>
            </a:r>
            <a:endParaRPr lang="en-CA" b="1" dirty="0"/>
          </a:p>
          <a:p>
            <a:endParaRPr lang="en-CA" dirty="0"/>
          </a:p>
        </p:txBody>
      </p:sp>
      <p:sp>
        <p:nvSpPr>
          <p:cNvPr id="4" name="Slide Number Placeholder 3"/>
          <p:cNvSpPr>
            <a:spLocks noGrp="1"/>
          </p:cNvSpPr>
          <p:nvPr>
            <p:ph type="sldNum" sz="quarter" idx="5"/>
          </p:nvPr>
        </p:nvSpPr>
        <p:spPr/>
        <p:txBody>
          <a:bodyPr/>
          <a:lstStyle/>
          <a:p>
            <a:fld id="{34A1F97B-5CFB-4B7A-80C1-29C6ED4E54D8}" type="slidenum">
              <a:rPr lang="en-CA" smtClean="0"/>
              <a:t>7</a:t>
            </a:fld>
            <a:endParaRPr lang="en-CA"/>
          </a:p>
        </p:txBody>
      </p:sp>
    </p:spTree>
    <p:extLst>
      <p:ext uri="{BB962C8B-B14F-4D97-AF65-F5344CB8AC3E}">
        <p14:creationId xmlns:p14="http://schemas.microsoft.com/office/powerpoint/2010/main" val="2229017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800" b="1" dirty="0">
                <a:effectLst/>
                <a:latin typeface="Aptos" panose="020B0004020202020204" pitchFamily="34" charset="0"/>
                <a:ea typeface="Aptos" panose="020B0004020202020204" pitchFamily="34" charset="0"/>
                <a:cs typeface="Times New Roman" panose="02020603050405020304" pitchFamily="18" charset="0"/>
              </a:rPr>
              <a:t>Outcome: </a:t>
            </a:r>
            <a:r>
              <a:rPr lang="en-CA" sz="1800" dirty="0">
                <a:effectLst/>
                <a:latin typeface="Aptos" panose="020B0004020202020204" pitchFamily="34" charset="0"/>
                <a:ea typeface="Aptos" panose="020B0004020202020204" pitchFamily="34" charset="0"/>
                <a:cs typeface="Times New Roman" panose="02020603050405020304" pitchFamily="18" charset="0"/>
              </a:rPr>
              <a:t>Describe how the club has been instrumental in developing professional leaders withing its staff. </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1" dirty="0">
                <a:effectLst/>
                <a:latin typeface="Aptos" panose="020B0004020202020204" pitchFamily="34" charset="0"/>
                <a:cs typeface="Times New Roman" panose="02020603050405020304" pitchFamily="18" charset="0"/>
              </a:rPr>
              <a:t>Format:</a:t>
            </a:r>
            <a:r>
              <a:rPr lang="en-CA" sz="1200" b="0" dirty="0">
                <a:effectLst/>
                <a:latin typeface="Aptos" panose="020B0004020202020204" pitchFamily="34" charset="0"/>
                <a:cs typeface="Times New Roman" panose="02020603050405020304" pitchFamily="18" charset="0"/>
              </a:rPr>
              <a:t> </a:t>
            </a:r>
            <a:r>
              <a:rPr lang="en-CA" sz="1200" dirty="0">
                <a:effectLst/>
                <a:latin typeface="Aptos" panose="020B0004020202020204" pitchFamily="34" charset="0"/>
                <a:ea typeface="Aptos" panose="020B0004020202020204" pitchFamily="34" charset="0"/>
                <a:cs typeface="Times New Roman" panose="02020603050405020304" pitchFamily="18" charset="0"/>
              </a:rPr>
              <a:t>Maximum 350 words.</a:t>
            </a:r>
            <a:endParaRPr lang="en-CA" b="1" dirty="0"/>
          </a:p>
          <a:p>
            <a:endParaRPr lang="en-CA" dirty="0"/>
          </a:p>
        </p:txBody>
      </p:sp>
      <p:sp>
        <p:nvSpPr>
          <p:cNvPr id="4" name="Slide Number Placeholder 3"/>
          <p:cNvSpPr>
            <a:spLocks noGrp="1"/>
          </p:cNvSpPr>
          <p:nvPr>
            <p:ph type="sldNum" sz="quarter" idx="5"/>
          </p:nvPr>
        </p:nvSpPr>
        <p:spPr/>
        <p:txBody>
          <a:bodyPr/>
          <a:lstStyle/>
          <a:p>
            <a:fld id="{34A1F97B-5CFB-4B7A-80C1-29C6ED4E54D8}" type="slidenum">
              <a:rPr lang="en-CA" smtClean="0"/>
              <a:t>8</a:t>
            </a:fld>
            <a:endParaRPr lang="en-CA"/>
          </a:p>
        </p:txBody>
      </p:sp>
    </p:spTree>
    <p:extLst>
      <p:ext uri="{BB962C8B-B14F-4D97-AF65-F5344CB8AC3E}">
        <p14:creationId xmlns:p14="http://schemas.microsoft.com/office/powerpoint/2010/main" val="3518455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1" dirty="0">
                <a:effectLst/>
                <a:latin typeface="Aptos" panose="020B0004020202020204" pitchFamily="34" charset="0"/>
                <a:ea typeface="Aptos" panose="020B0004020202020204" pitchFamily="34" charset="0"/>
                <a:cs typeface="Times New Roman" panose="02020603050405020304" pitchFamily="18" charset="0"/>
              </a:rPr>
              <a:t>Outcome:</a:t>
            </a:r>
            <a:r>
              <a:rPr lang="en-CA" sz="1800" dirty="0">
                <a:effectLst/>
                <a:latin typeface="Aptos" panose="020B0004020202020204" pitchFamily="34" charset="0"/>
                <a:ea typeface="Aptos" panose="020B0004020202020204" pitchFamily="34" charset="0"/>
                <a:cs typeface="Times New Roman" panose="02020603050405020304" pitchFamily="18" charset="0"/>
              </a:rPr>
              <a:t> </a:t>
            </a:r>
            <a:r>
              <a:rPr lang="en-CA" sz="1200" dirty="0">
                <a:effectLst/>
                <a:latin typeface="Aptos" panose="020B0004020202020204" pitchFamily="34" charset="0"/>
                <a:ea typeface="Aptos" panose="020B0004020202020204" pitchFamily="34" charset="0"/>
                <a:cs typeface="Times New Roman" panose="02020603050405020304" pitchFamily="18" charset="0"/>
              </a:rPr>
              <a:t>Describe how the club h</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as hosted a CMAC event (for example, club tour, golf tournament, president’s dinner, etc.) at its facility.</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1" dirty="0">
                <a:effectLst/>
                <a:latin typeface="Aptos" panose="020B0004020202020204" pitchFamily="34" charset="0"/>
                <a:cs typeface="Times New Roman" panose="02020603050405020304" pitchFamily="18" charset="0"/>
              </a:rPr>
              <a:t>Format:</a:t>
            </a:r>
            <a:r>
              <a:rPr lang="en-CA" sz="1200" b="0" dirty="0">
                <a:effectLst/>
                <a:latin typeface="Aptos" panose="020B0004020202020204" pitchFamily="34" charset="0"/>
                <a:cs typeface="Times New Roman" panose="02020603050405020304" pitchFamily="18" charset="0"/>
              </a:rPr>
              <a:t> </a:t>
            </a:r>
            <a:r>
              <a:rPr lang="en-CA" sz="1200" dirty="0">
                <a:effectLst/>
                <a:latin typeface="Aptos" panose="020B0004020202020204" pitchFamily="34" charset="0"/>
                <a:ea typeface="Aptos" panose="020B0004020202020204" pitchFamily="34" charset="0"/>
                <a:cs typeface="Times New Roman" panose="02020603050405020304" pitchFamily="18" charset="0"/>
              </a:rPr>
              <a:t>Maximum 350 words.</a:t>
            </a:r>
            <a:endParaRPr lang="en-CA" b="1" dirty="0"/>
          </a:p>
          <a:p>
            <a:endParaRPr lang="en-CA" dirty="0"/>
          </a:p>
        </p:txBody>
      </p:sp>
      <p:sp>
        <p:nvSpPr>
          <p:cNvPr id="4" name="Slide Number Placeholder 3"/>
          <p:cNvSpPr>
            <a:spLocks noGrp="1"/>
          </p:cNvSpPr>
          <p:nvPr>
            <p:ph type="sldNum" sz="quarter" idx="5"/>
          </p:nvPr>
        </p:nvSpPr>
        <p:spPr/>
        <p:txBody>
          <a:bodyPr/>
          <a:lstStyle/>
          <a:p>
            <a:fld id="{34A1F97B-5CFB-4B7A-80C1-29C6ED4E54D8}" type="slidenum">
              <a:rPr lang="en-CA" smtClean="0"/>
              <a:t>9</a:t>
            </a:fld>
            <a:endParaRPr lang="en-CA"/>
          </a:p>
        </p:txBody>
      </p:sp>
    </p:spTree>
    <p:extLst>
      <p:ext uri="{BB962C8B-B14F-4D97-AF65-F5344CB8AC3E}">
        <p14:creationId xmlns:p14="http://schemas.microsoft.com/office/powerpoint/2010/main" val="136788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1" dirty="0">
                <a:effectLst/>
                <a:latin typeface="Aptos" panose="020B0004020202020204" pitchFamily="34" charset="0"/>
                <a:ea typeface="Aptos" panose="020B0004020202020204" pitchFamily="34" charset="0"/>
                <a:cs typeface="Times New Roman" panose="02020603050405020304" pitchFamily="18" charset="0"/>
              </a:rPr>
              <a:t>Outcome:</a:t>
            </a:r>
            <a:r>
              <a:rPr lang="en-CA" sz="1800" dirty="0">
                <a:effectLst/>
                <a:latin typeface="Aptos" panose="020B0004020202020204" pitchFamily="34" charset="0"/>
                <a:ea typeface="Aptos" panose="020B0004020202020204" pitchFamily="34" charset="0"/>
                <a:cs typeface="Times New Roman" panose="02020603050405020304" pitchFamily="18" charset="0"/>
              </a:rPr>
              <a:t> </a:t>
            </a:r>
            <a:r>
              <a:rPr lang="en-CA" sz="1200" dirty="0">
                <a:effectLst/>
                <a:latin typeface="Aptos" panose="020B0004020202020204" pitchFamily="34" charset="0"/>
                <a:ea typeface="Aptos" panose="020B0004020202020204" pitchFamily="34" charset="0"/>
                <a:cs typeface="Times New Roman" panose="02020603050405020304" pitchFamily="18" charset="0"/>
              </a:rPr>
              <a:t>Describe how the club h</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as achieved exceptional success in at least one of the core competencies: club governance; interpersonal skills; leadership; accounting, finance and data analytics; external governmental influences; human and professional resources; membership and marketing; facilities management; food and beverage; golf, sports, recreation and wellness; information technology.</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1" dirty="0">
                <a:effectLst/>
                <a:latin typeface="Aptos" panose="020B0004020202020204" pitchFamily="34" charset="0"/>
                <a:cs typeface="Times New Roman" panose="02020603050405020304" pitchFamily="18" charset="0"/>
              </a:rPr>
              <a:t>Format:</a:t>
            </a:r>
            <a:r>
              <a:rPr lang="en-CA" sz="1200" b="0" dirty="0">
                <a:effectLst/>
                <a:latin typeface="Aptos" panose="020B0004020202020204" pitchFamily="34" charset="0"/>
                <a:cs typeface="Times New Roman" panose="02020603050405020304" pitchFamily="18" charset="0"/>
              </a:rPr>
              <a:t> </a:t>
            </a:r>
            <a:r>
              <a:rPr lang="en-CA" sz="1200" dirty="0">
                <a:effectLst/>
                <a:latin typeface="Aptos" panose="020B0004020202020204" pitchFamily="34" charset="0"/>
                <a:ea typeface="Aptos" panose="020B0004020202020204" pitchFamily="34" charset="0"/>
                <a:cs typeface="Times New Roman" panose="02020603050405020304" pitchFamily="18" charset="0"/>
              </a:rPr>
              <a:t>Maximum 350 words.</a:t>
            </a:r>
            <a:endParaRPr lang="en-CA" b="1" dirty="0"/>
          </a:p>
          <a:p>
            <a:endParaRPr lang="en-CA" dirty="0"/>
          </a:p>
        </p:txBody>
      </p:sp>
      <p:sp>
        <p:nvSpPr>
          <p:cNvPr id="4" name="Slide Number Placeholder 3"/>
          <p:cNvSpPr>
            <a:spLocks noGrp="1"/>
          </p:cNvSpPr>
          <p:nvPr>
            <p:ph type="sldNum" sz="quarter" idx="5"/>
          </p:nvPr>
        </p:nvSpPr>
        <p:spPr/>
        <p:txBody>
          <a:bodyPr/>
          <a:lstStyle/>
          <a:p>
            <a:fld id="{34A1F97B-5CFB-4B7A-80C1-29C6ED4E54D8}" type="slidenum">
              <a:rPr lang="en-CA" smtClean="0"/>
              <a:t>10</a:t>
            </a:fld>
            <a:endParaRPr lang="en-CA"/>
          </a:p>
        </p:txBody>
      </p:sp>
    </p:spTree>
    <p:extLst>
      <p:ext uri="{BB962C8B-B14F-4D97-AF65-F5344CB8AC3E}">
        <p14:creationId xmlns:p14="http://schemas.microsoft.com/office/powerpoint/2010/main" val="2307808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07E97-6C53-FD5B-2FA0-73761AD1EECC}"/>
              </a:ext>
            </a:extLst>
          </p:cNvPr>
          <p:cNvSpPr>
            <a:spLocks noGrp="1"/>
          </p:cNvSpPr>
          <p:nvPr>
            <p:ph type="ctrTitle" hasCustomPrompt="1"/>
          </p:nvPr>
        </p:nvSpPr>
        <p:spPr>
          <a:xfrm>
            <a:off x="5299586" y="1122363"/>
            <a:ext cx="6204156" cy="2387600"/>
          </a:xfrm>
        </p:spPr>
        <p:txBody>
          <a:bodyPr anchor="b"/>
          <a:lstStyle>
            <a:lvl1pPr algn="ctr">
              <a:defRPr sz="6000" b="1">
                <a:solidFill>
                  <a:schemeClr val="accent3"/>
                </a:solidFill>
              </a:defRPr>
            </a:lvl1pPr>
          </a:lstStyle>
          <a:p>
            <a:r>
              <a:rPr lang="en-US" dirty="0"/>
              <a:t>Click to edit the Master title style</a:t>
            </a:r>
            <a:endParaRPr lang="en-CA" dirty="0"/>
          </a:p>
        </p:txBody>
      </p:sp>
      <p:sp>
        <p:nvSpPr>
          <p:cNvPr id="3" name="Subtitle 2">
            <a:extLst>
              <a:ext uri="{FF2B5EF4-FFF2-40B4-BE49-F238E27FC236}">
                <a16:creationId xmlns:a16="http://schemas.microsoft.com/office/drawing/2014/main" id="{9C559D8B-0FA7-9619-AFF4-A807AACD5761}"/>
              </a:ext>
            </a:extLst>
          </p:cNvPr>
          <p:cNvSpPr>
            <a:spLocks noGrp="1"/>
          </p:cNvSpPr>
          <p:nvPr>
            <p:ph type="subTitle" idx="1" hasCustomPrompt="1"/>
          </p:nvPr>
        </p:nvSpPr>
        <p:spPr>
          <a:xfrm>
            <a:off x="5299586" y="3602038"/>
            <a:ext cx="6204156"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club name</a:t>
            </a:r>
            <a:endParaRPr lang="en-CA" dirty="0"/>
          </a:p>
        </p:txBody>
      </p:sp>
      <p:sp>
        <p:nvSpPr>
          <p:cNvPr id="4" name="Date Placeholder 3">
            <a:extLst>
              <a:ext uri="{FF2B5EF4-FFF2-40B4-BE49-F238E27FC236}">
                <a16:creationId xmlns:a16="http://schemas.microsoft.com/office/drawing/2014/main" id="{BA901A8A-BF0B-9220-C406-4D1CB3D918F4}"/>
              </a:ext>
            </a:extLst>
          </p:cNvPr>
          <p:cNvSpPr>
            <a:spLocks noGrp="1"/>
          </p:cNvSpPr>
          <p:nvPr>
            <p:ph type="dt" sz="half" idx="10"/>
          </p:nvPr>
        </p:nvSpPr>
        <p:spPr/>
        <p:txBody>
          <a:bodyPr/>
          <a:lstStyle/>
          <a:p>
            <a:fld id="{D794FE65-9323-4120-A2E4-06C1EF370475}" type="datetimeFigureOut">
              <a:rPr lang="en-CA" smtClean="0"/>
              <a:t>2024-05-09</a:t>
            </a:fld>
            <a:endParaRPr lang="en-CA"/>
          </a:p>
        </p:txBody>
      </p:sp>
      <p:sp>
        <p:nvSpPr>
          <p:cNvPr id="5" name="Footer Placeholder 4">
            <a:extLst>
              <a:ext uri="{FF2B5EF4-FFF2-40B4-BE49-F238E27FC236}">
                <a16:creationId xmlns:a16="http://schemas.microsoft.com/office/drawing/2014/main" id="{2CDE97A2-781B-8E43-F8FB-A723BD234CB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9F7C664-183E-FD09-1CB5-B396456939AC}"/>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515301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81BA3-A77D-718A-D7D0-EFC6395506A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BD6A98F-A54B-81A4-B029-4DE8766CCC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1B4CEB0-82F2-7E19-3316-684644D29B8B}"/>
              </a:ext>
            </a:extLst>
          </p:cNvPr>
          <p:cNvSpPr>
            <a:spLocks noGrp="1"/>
          </p:cNvSpPr>
          <p:nvPr>
            <p:ph type="dt" sz="half" idx="10"/>
          </p:nvPr>
        </p:nvSpPr>
        <p:spPr/>
        <p:txBody>
          <a:bodyPr/>
          <a:lstStyle/>
          <a:p>
            <a:fld id="{42561F4C-85B0-451D-805C-D84EEDCEA922}" type="datetimeFigureOut">
              <a:rPr lang="en-CA" smtClean="0"/>
              <a:t>2024-05-09</a:t>
            </a:fld>
            <a:endParaRPr lang="en-CA"/>
          </a:p>
        </p:txBody>
      </p:sp>
      <p:sp>
        <p:nvSpPr>
          <p:cNvPr id="5" name="Footer Placeholder 4">
            <a:extLst>
              <a:ext uri="{FF2B5EF4-FFF2-40B4-BE49-F238E27FC236}">
                <a16:creationId xmlns:a16="http://schemas.microsoft.com/office/drawing/2014/main" id="{3E084DAB-7EB8-BEA1-2286-AB99521A261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A3BA3E5-D9CF-EEE8-52D9-DB2EA3CB8C0D}"/>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846982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41D99-73DD-EFD7-116D-60C712039A8F}"/>
              </a:ext>
            </a:extLst>
          </p:cNvPr>
          <p:cNvSpPr>
            <a:spLocks noGrp="1"/>
          </p:cNvSpPr>
          <p:nvPr>
            <p:ph type="title"/>
          </p:nvPr>
        </p:nvSpPr>
        <p:spPr/>
        <p:txBody>
          <a:bodyPr/>
          <a:lstStyle/>
          <a:p>
            <a:r>
              <a:rPr lang="en-US"/>
              <a:t>Click to edit Master title style</a:t>
            </a:r>
            <a:endParaRPr lang="en-CA"/>
          </a:p>
        </p:txBody>
      </p:sp>
      <p:sp>
        <p:nvSpPr>
          <p:cNvPr id="4" name="Content Placeholder 3">
            <a:extLst>
              <a:ext uri="{FF2B5EF4-FFF2-40B4-BE49-F238E27FC236}">
                <a16:creationId xmlns:a16="http://schemas.microsoft.com/office/drawing/2014/main" id="{30535A60-C5D9-5375-685E-70575C37AD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08E0186-BC12-F498-23E4-6D4CF56D0CC3}"/>
              </a:ext>
            </a:extLst>
          </p:cNvPr>
          <p:cNvSpPr>
            <a:spLocks noGrp="1"/>
          </p:cNvSpPr>
          <p:nvPr>
            <p:ph type="dt" sz="half" idx="10"/>
          </p:nvPr>
        </p:nvSpPr>
        <p:spPr/>
        <p:txBody>
          <a:bodyPr/>
          <a:lstStyle/>
          <a:p>
            <a:fld id="{42561F4C-85B0-451D-805C-D84EEDCEA922}" type="datetimeFigureOut">
              <a:rPr lang="en-CA" smtClean="0"/>
              <a:t>2024-05-09</a:t>
            </a:fld>
            <a:endParaRPr lang="en-CA"/>
          </a:p>
        </p:txBody>
      </p:sp>
      <p:sp>
        <p:nvSpPr>
          <p:cNvPr id="6" name="Footer Placeholder 5">
            <a:extLst>
              <a:ext uri="{FF2B5EF4-FFF2-40B4-BE49-F238E27FC236}">
                <a16:creationId xmlns:a16="http://schemas.microsoft.com/office/drawing/2014/main" id="{006015B1-4201-C22F-A407-95977A0CC88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4CE53B2-AD2D-2FB0-84E8-2FED0BE6ECCB}"/>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9133585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C250-71B8-D408-A332-1C89FA01116D}"/>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89CF0518-609B-EED1-F8CC-10226029247D}"/>
              </a:ext>
            </a:extLst>
          </p:cNvPr>
          <p:cNvSpPr>
            <a:spLocks noGrp="1"/>
          </p:cNvSpPr>
          <p:nvPr>
            <p:ph type="dt" sz="half" idx="10"/>
          </p:nvPr>
        </p:nvSpPr>
        <p:spPr/>
        <p:txBody>
          <a:bodyPr/>
          <a:lstStyle/>
          <a:p>
            <a:fld id="{42561F4C-85B0-451D-805C-D84EEDCEA922}" type="datetimeFigureOut">
              <a:rPr lang="en-CA" smtClean="0"/>
              <a:t>2024-05-09</a:t>
            </a:fld>
            <a:endParaRPr lang="en-CA"/>
          </a:p>
        </p:txBody>
      </p:sp>
      <p:sp>
        <p:nvSpPr>
          <p:cNvPr id="4" name="Footer Placeholder 3">
            <a:extLst>
              <a:ext uri="{FF2B5EF4-FFF2-40B4-BE49-F238E27FC236}">
                <a16:creationId xmlns:a16="http://schemas.microsoft.com/office/drawing/2014/main" id="{BB54741F-3462-4824-5D65-1286967F7A6A}"/>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7298370-62B1-0A2E-C5B3-0ED8C21C2358}"/>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5869574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5E93CA-D5BC-1F19-09A6-AB6B243D0EBD}"/>
              </a:ext>
            </a:extLst>
          </p:cNvPr>
          <p:cNvSpPr>
            <a:spLocks noGrp="1"/>
          </p:cNvSpPr>
          <p:nvPr>
            <p:ph type="dt" sz="half" idx="10"/>
          </p:nvPr>
        </p:nvSpPr>
        <p:spPr/>
        <p:txBody>
          <a:bodyPr/>
          <a:lstStyle/>
          <a:p>
            <a:fld id="{42561F4C-85B0-451D-805C-D84EEDCEA922}" type="datetimeFigureOut">
              <a:rPr lang="en-CA" smtClean="0"/>
              <a:t>2024-05-09</a:t>
            </a:fld>
            <a:endParaRPr lang="en-CA"/>
          </a:p>
        </p:txBody>
      </p:sp>
      <p:sp>
        <p:nvSpPr>
          <p:cNvPr id="3" name="Footer Placeholder 2">
            <a:extLst>
              <a:ext uri="{FF2B5EF4-FFF2-40B4-BE49-F238E27FC236}">
                <a16:creationId xmlns:a16="http://schemas.microsoft.com/office/drawing/2014/main" id="{FDC7C8CF-2C4C-49AB-E2D2-E28848AAB9D9}"/>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203EBD01-D9AD-1A24-CA84-A812C519D9FF}"/>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1361631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1B386-E8D7-949D-B590-1F5067C9905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B55B49E-1302-B657-D8D7-056EC9ACA9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95D207E-AABD-A261-B346-86E3BD015282}"/>
              </a:ext>
            </a:extLst>
          </p:cNvPr>
          <p:cNvSpPr>
            <a:spLocks noGrp="1"/>
          </p:cNvSpPr>
          <p:nvPr>
            <p:ph type="dt" sz="half" idx="10"/>
          </p:nvPr>
        </p:nvSpPr>
        <p:spPr/>
        <p:txBody>
          <a:bodyPr/>
          <a:lstStyle/>
          <a:p>
            <a:fld id="{42561F4C-85B0-451D-805C-D84EEDCEA922}" type="datetimeFigureOut">
              <a:rPr lang="en-CA" smtClean="0"/>
              <a:t>2024-05-09</a:t>
            </a:fld>
            <a:endParaRPr lang="en-CA"/>
          </a:p>
        </p:txBody>
      </p:sp>
      <p:sp>
        <p:nvSpPr>
          <p:cNvPr id="5" name="Footer Placeholder 4">
            <a:extLst>
              <a:ext uri="{FF2B5EF4-FFF2-40B4-BE49-F238E27FC236}">
                <a16:creationId xmlns:a16="http://schemas.microsoft.com/office/drawing/2014/main" id="{776D6066-3DE5-7EC2-6D33-29E3D6C210B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E0838BB-97BB-F8D3-A39B-0813903A173E}"/>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486420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3DA10F-73D4-2004-346E-9E433038882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29BF88B-3E16-E15E-0470-5E32B4915A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586D7C4-D845-45C2-1B10-56D9CA470237}"/>
              </a:ext>
            </a:extLst>
          </p:cNvPr>
          <p:cNvSpPr>
            <a:spLocks noGrp="1"/>
          </p:cNvSpPr>
          <p:nvPr>
            <p:ph type="dt" sz="half" idx="10"/>
          </p:nvPr>
        </p:nvSpPr>
        <p:spPr/>
        <p:txBody>
          <a:bodyPr/>
          <a:lstStyle/>
          <a:p>
            <a:fld id="{42561F4C-85B0-451D-805C-D84EEDCEA922}" type="datetimeFigureOut">
              <a:rPr lang="en-CA" smtClean="0"/>
              <a:t>2024-05-09</a:t>
            </a:fld>
            <a:endParaRPr lang="en-CA"/>
          </a:p>
        </p:txBody>
      </p:sp>
      <p:sp>
        <p:nvSpPr>
          <p:cNvPr id="5" name="Footer Placeholder 4">
            <a:extLst>
              <a:ext uri="{FF2B5EF4-FFF2-40B4-BE49-F238E27FC236}">
                <a16:creationId xmlns:a16="http://schemas.microsoft.com/office/drawing/2014/main" id="{AE3B9A36-A32C-5109-8F74-FA9B38C2D6D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858FF11-470A-B591-7231-4F2B92C0C990}"/>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1336748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9A07D-EC32-AD57-E064-B1212ED2398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3034B78-2777-0D06-1510-7A9668A723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6727C28-5832-02F8-AF95-B5F664BBA787}"/>
              </a:ext>
            </a:extLst>
          </p:cNvPr>
          <p:cNvSpPr>
            <a:spLocks noGrp="1"/>
          </p:cNvSpPr>
          <p:nvPr>
            <p:ph type="dt" sz="half" idx="10"/>
          </p:nvPr>
        </p:nvSpPr>
        <p:spPr/>
        <p:txBody>
          <a:bodyPr/>
          <a:lstStyle/>
          <a:p>
            <a:fld id="{0DDD2672-AF2A-4F89-84D0-798B63A5A0EA}" type="datetimeFigureOut">
              <a:rPr lang="en-CA" smtClean="0"/>
              <a:t>2024-05-09</a:t>
            </a:fld>
            <a:endParaRPr lang="en-CA"/>
          </a:p>
        </p:txBody>
      </p:sp>
      <p:sp>
        <p:nvSpPr>
          <p:cNvPr id="5" name="Footer Placeholder 4">
            <a:extLst>
              <a:ext uri="{FF2B5EF4-FFF2-40B4-BE49-F238E27FC236}">
                <a16:creationId xmlns:a16="http://schemas.microsoft.com/office/drawing/2014/main" id="{5AE9E372-AB7C-BE2C-058D-1D98D3FC70E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40A15AF-9B73-B420-1421-5667DAF2C2DF}"/>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0186685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50D83-405F-47CA-14CC-DD7644F670F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6ABAB0B-CE31-C923-06BF-4E41EE8CE2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20780F32-18D9-FBB7-C517-870081487E9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954CE068-7D2D-559D-B37F-E4E1DEA0D68D}"/>
              </a:ext>
            </a:extLst>
          </p:cNvPr>
          <p:cNvSpPr>
            <a:spLocks noGrp="1"/>
          </p:cNvSpPr>
          <p:nvPr>
            <p:ph type="dt" sz="half" idx="10"/>
          </p:nvPr>
        </p:nvSpPr>
        <p:spPr/>
        <p:txBody>
          <a:bodyPr/>
          <a:lstStyle/>
          <a:p>
            <a:fld id="{0DDD2672-AF2A-4F89-84D0-798B63A5A0EA}" type="datetimeFigureOut">
              <a:rPr lang="en-CA" smtClean="0"/>
              <a:t>2024-05-09</a:t>
            </a:fld>
            <a:endParaRPr lang="en-CA"/>
          </a:p>
        </p:txBody>
      </p:sp>
      <p:sp>
        <p:nvSpPr>
          <p:cNvPr id="6" name="Footer Placeholder 5">
            <a:extLst>
              <a:ext uri="{FF2B5EF4-FFF2-40B4-BE49-F238E27FC236}">
                <a16:creationId xmlns:a16="http://schemas.microsoft.com/office/drawing/2014/main" id="{555B85E4-526A-59F3-2CF3-FA82DBA710E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265D121-9E49-DD1C-FC63-B1E9060A4049}"/>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524048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35FF7-1F02-3B03-642F-F90F171D5F78}"/>
              </a:ext>
            </a:extLst>
          </p:cNvPr>
          <p:cNvSpPr>
            <a:spLocks noGrp="1"/>
          </p:cNvSpPr>
          <p:nvPr>
            <p:ph type="title"/>
          </p:nvPr>
        </p:nvSpPr>
        <p:spPr>
          <a:xfrm>
            <a:off x="3581400" y="365125"/>
            <a:ext cx="7773988"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3897841-B8CD-E2E0-26F8-4AE4B95D36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B78D02-CFA9-CDA6-B658-24B536BF74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7C420027-3599-B526-D6E8-C506999D63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177A7E-40F8-1403-57B6-2C9255D008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66461355-9959-D03D-1173-A14EA33E6906}"/>
              </a:ext>
            </a:extLst>
          </p:cNvPr>
          <p:cNvSpPr>
            <a:spLocks noGrp="1"/>
          </p:cNvSpPr>
          <p:nvPr>
            <p:ph type="dt" sz="half" idx="10"/>
          </p:nvPr>
        </p:nvSpPr>
        <p:spPr/>
        <p:txBody>
          <a:bodyPr/>
          <a:lstStyle/>
          <a:p>
            <a:fld id="{0DDD2672-AF2A-4F89-84D0-798B63A5A0EA}" type="datetimeFigureOut">
              <a:rPr lang="en-CA" smtClean="0"/>
              <a:t>2024-05-09</a:t>
            </a:fld>
            <a:endParaRPr lang="en-CA"/>
          </a:p>
        </p:txBody>
      </p:sp>
      <p:sp>
        <p:nvSpPr>
          <p:cNvPr id="8" name="Footer Placeholder 7">
            <a:extLst>
              <a:ext uri="{FF2B5EF4-FFF2-40B4-BE49-F238E27FC236}">
                <a16:creationId xmlns:a16="http://schemas.microsoft.com/office/drawing/2014/main" id="{64206EEC-3178-3626-3355-3E87B81C1F55}"/>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2CF9C695-9A03-A4E5-A7DA-CA749F5261D2}"/>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163354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23763-E2EC-053F-FA95-03C135AB273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18B369A1-1186-D942-DA51-EA9F846332CC}"/>
              </a:ext>
            </a:extLst>
          </p:cNvPr>
          <p:cNvSpPr>
            <a:spLocks noGrp="1"/>
          </p:cNvSpPr>
          <p:nvPr>
            <p:ph type="dt" sz="half" idx="10"/>
          </p:nvPr>
        </p:nvSpPr>
        <p:spPr/>
        <p:txBody>
          <a:bodyPr/>
          <a:lstStyle/>
          <a:p>
            <a:fld id="{0DDD2672-AF2A-4F89-84D0-798B63A5A0EA}" type="datetimeFigureOut">
              <a:rPr lang="en-CA" smtClean="0"/>
              <a:t>2024-05-09</a:t>
            </a:fld>
            <a:endParaRPr lang="en-CA"/>
          </a:p>
        </p:txBody>
      </p:sp>
      <p:sp>
        <p:nvSpPr>
          <p:cNvPr id="4" name="Footer Placeholder 3">
            <a:extLst>
              <a:ext uri="{FF2B5EF4-FFF2-40B4-BE49-F238E27FC236}">
                <a16:creationId xmlns:a16="http://schemas.microsoft.com/office/drawing/2014/main" id="{5A932A63-29F9-9829-9BFB-ED69F0B16EA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47D07574-F6D2-CFBB-AE5E-7C4E993B7027}"/>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3549967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3BBCD-FE0F-F6E2-3CBC-6F34D2E66B1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41A957E-6CAA-21E9-B95B-797FB3024D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5A1BD9F-A513-8F80-E7E1-0EA389CEA6B0}"/>
              </a:ext>
            </a:extLst>
          </p:cNvPr>
          <p:cNvSpPr>
            <a:spLocks noGrp="1"/>
          </p:cNvSpPr>
          <p:nvPr>
            <p:ph type="dt" sz="half" idx="10"/>
          </p:nvPr>
        </p:nvSpPr>
        <p:spPr/>
        <p:txBody>
          <a:bodyPr/>
          <a:lstStyle/>
          <a:p>
            <a:fld id="{D794FE65-9323-4120-A2E4-06C1EF370475}" type="datetimeFigureOut">
              <a:rPr lang="en-CA" smtClean="0"/>
              <a:t>2024-05-09</a:t>
            </a:fld>
            <a:endParaRPr lang="en-CA"/>
          </a:p>
        </p:txBody>
      </p:sp>
      <p:sp>
        <p:nvSpPr>
          <p:cNvPr id="5" name="Footer Placeholder 4">
            <a:extLst>
              <a:ext uri="{FF2B5EF4-FFF2-40B4-BE49-F238E27FC236}">
                <a16:creationId xmlns:a16="http://schemas.microsoft.com/office/drawing/2014/main" id="{5EF69D5D-B6E3-63C8-15CF-680534AEAB6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1341843-9D4D-72AB-EDE8-248D86CC282A}"/>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25416086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9FE10B-E391-846C-0A1D-41EF92FEA8F2}"/>
              </a:ext>
            </a:extLst>
          </p:cNvPr>
          <p:cNvSpPr>
            <a:spLocks noGrp="1"/>
          </p:cNvSpPr>
          <p:nvPr>
            <p:ph type="dt" sz="half" idx="10"/>
          </p:nvPr>
        </p:nvSpPr>
        <p:spPr/>
        <p:txBody>
          <a:bodyPr/>
          <a:lstStyle/>
          <a:p>
            <a:fld id="{0DDD2672-AF2A-4F89-84D0-798B63A5A0EA}" type="datetimeFigureOut">
              <a:rPr lang="en-CA" smtClean="0"/>
              <a:t>2024-05-09</a:t>
            </a:fld>
            <a:endParaRPr lang="en-CA"/>
          </a:p>
        </p:txBody>
      </p:sp>
      <p:sp>
        <p:nvSpPr>
          <p:cNvPr id="3" name="Footer Placeholder 2">
            <a:extLst>
              <a:ext uri="{FF2B5EF4-FFF2-40B4-BE49-F238E27FC236}">
                <a16:creationId xmlns:a16="http://schemas.microsoft.com/office/drawing/2014/main" id="{88D0510A-31C0-8FF3-50DF-A42D336CC947}"/>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84AE7D45-18D5-6188-27F4-81795D83F535}"/>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6243215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C05830-402C-87E6-7FD1-C9C7D8A341A8}"/>
              </a:ext>
            </a:extLst>
          </p:cNvPr>
          <p:cNvSpPr>
            <a:spLocks noGrp="1"/>
          </p:cNvSpPr>
          <p:nvPr>
            <p:ph idx="1"/>
          </p:nvPr>
        </p:nvSpPr>
        <p:spPr>
          <a:xfrm>
            <a:off x="5183188" y="2057400"/>
            <a:ext cx="6172200" cy="38036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Text Placeholder 3">
            <a:extLst>
              <a:ext uri="{FF2B5EF4-FFF2-40B4-BE49-F238E27FC236}">
                <a16:creationId xmlns:a16="http://schemas.microsoft.com/office/drawing/2014/main" id="{6C361853-C16E-D2AE-1FD9-95BB1C70DC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E4CCAD-DCB6-E68F-5AFA-25ECBDAF2D7F}"/>
              </a:ext>
            </a:extLst>
          </p:cNvPr>
          <p:cNvSpPr>
            <a:spLocks noGrp="1"/>
          </p:cNvSpPr>
          <p:nvPr>
            <p:ph type="dt" sz="half" idx="10"/>
          </p:nvPr>
        </p:nvSpPr>
        <p:spPr/>
        <p:txBody>
          <a:bodyPr/>
          <a:lstStyle/>
          <a:p>
            <a:fld id="{0DDD2672-AF2A-4F89-84D0-798B63A5A0EA}" type="datetimeFigureOut">
              <a:rPr lang="en-CA" smtClean="0"/>
              <a:t>2024-05-09</a:t>
            </a:fld>
            <a:endParaRPr lang="en-CA"/>
          </a:p>
        </p:txBody>
      </p:sp>
      <p:sp>
        <p:nvSpPr>
          <p:cNvPr id="6" name="Footer Placeholder 5">
            <a:extLst>
              <a:ext uri="{FF2B5EF4-FFF2-40B4-BE49-F238E27FC236}">
                <a16:creationId xmlns:a16="http://schemas.microsoft.com/office/drawing/2014/main" id="{8D02A610-5E58-0444-C44E-9E02260D11E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BA9B8FE-BA5D-8ED2-B9DC-2DBCC985F645}"/>
              </a:ext>
            </a:extLst>
          </p:cNvPr>
          <p:cNvSpPr>
            <a:spLocks noGrp="1"/>
          </p:cNvSpPr>
          <p:nvPr>
            <p:ph type="sldNum" sz="quarter" idx="12"/>
          </p:nvPr>
        </p:nvSpPr>
        <p:spPr/>
        <p:txBody>
          <a:bodyPr/>
          <a:lstStyle/>
          <a:p>
            <a:fld id="{569FD8CF-8227-46A0-9656-EFD00EDC6968}" type="slidenum">
              <a:rPr lang="en-CA" smtClean="0"/>
              <a:t>‹#›</a:t>
            </a:fld>
            <a:endParaRPr lang="en-CA"/>
          </a:p>
        </p:txBody>
      </p:sp>
      <p:sp>
        <p:nvSpPr>
          <p:cNvPr id="8" name="Title 1">
            <a:extLst>
              <a:ext uri="{FF2B5EF4-FFF2-40B4-BE49-F238E27FC236}">
                <a16:creationId xmlns:a16="http://schemas.microsoft.com/office/drawing/2014/main" id="{D6E1F23E-282B-B62D-8427-DE60F7A6F603}"/>
              </a:ext>
            </a:extLst>
          </p:cNvPr>
          <p:cNvSpPr>
            <a:spLocks noGrp="1"/>
          </p:cNvSpPr>
          <p:nvPr>
            <p:ph type="title"/>
          </p:nvPr>
        </p:nvSpPr>
        <p:spPr>
          <a:xfrm>
            <a:off x="3581400" y="365125"/>
            <a:ext cx="7772400" cy="1325563"/>
          </a:xfrm>
        </p:spPr>
        <p:txBody>
          <a:bodyPr/>
          <a:lstStyle/>
          <a:p>
            <a:r>
              <a:rPr lang="en-US"/>
              <a:t>Click to edit Master title style</a:t>
            </a:r>
            <a:endParaRPr lang="en-CA"/>
          </a:p>
        </p:txBody>
      </p:sp>
    </p:spTree>
    <p:extLst>
      <p:ext uri="{BB962C8B-B14F-4D97-AF65-F5344CB8AC3E}">
        <p14:creationId xmlns:p14="http://schemas.microsoft.com/office/powerpoint/2010/main" val="28786852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54BBC76-5C5B-EFE5-0080-E95133FC0196}"/>
              </a:ext>
            </a:extLst>
          </p:cNvPr>
          <p:cNvSpPr>
            <a:spLocks noGrp="1"/>
          </p:cNvSpPr>
          <p:nvPr>
            <p:ph type="pic" idx="1"/>
          </p:nvPr>
        </p:nvSpPr>
        <p:spPr>
          <a:xfrm>
            <a:off x="5183188" y="2057400"/>
            <a:ext cx="6172200" cy="38036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9232933A-53A9-F458-9CF6-2DC30B6678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7C102-6273-80A4-230A-9AAD763FE457}"/>
              </a:ext>
            </a:extLst>
          </p:cNvPr>
          <p:cNvSpPr>
            <a:spLocks noGrp="1"/>
          </p:cNvSpPr>
          <p:nvPr>
            <p:ph type="dt" sz="half" idx="10"/>
          </p:nvPr>
        </p:nvSpPr>
        <p:spPr/>
        <p:txBody>
          <a:bodyPr/>
          <a:lstStyle/>
          <a:p>
            <a:fld id="{0DDD2672-AF2A-4F89-84D0-798B63A5A0EA}" type="datetimeFigureOut">
              <a:rPr lang="en-CA" smtClean="0"/>
              <a:t>2024-05-09</a:t>
            </a:fld>
            <a:endParaRPr lang="en-CA"/>
          </a:p>
        </p:txBody>
      </p:sp>
      <p:sp>
        <p:nvSpPr>
          <p:cNvPr id="6" name="Footer Placeholder 5">
            <a:extLst>
              <a:ext uri="{FF2B5EF4-FFF2-40B4-BE49-F238E27FC236}">
                <a16:creationId xmlns:a16="http://schemas.microsoft.com/office/drawing/2014/main" id="{FDC1AC2F-30CC-7150-B3CA-F882B842CEA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C3A62F9-254C-9696-75B0-990015E23A6A}"/>
              </a:ext>
            </a:extLst>
          </p:cNvPr>
          <p:cNvSpPr>
            <a:spLocks noGrp="1"/>
          </p:cNvSpPr>
          <p:nvPr>
            <p:ph type="sldNum" sz="quarter" idx="12"/>
          </p:nvPr>
        </p:nvSpPr>
        <p:spPr/>
        <p:txBody>
          <a:bodyPr/>
          <a:lstStyle/>
          <a:p>
            <a:fld id="{569FD8CF-8227-46A0-9656-EFD00EDC6968}" type="slidenum">
              <a:rPr lang="en-CA" smtClean="0"/>
              <a:t>‹#›</a:t>
            </a:fld>
            <a:endParaRPr lang="en-CA"/>
          </a:p>
        </p:txBody>
      </p:sp>
      <p:sp>
        <p:nvSpPr>
          <p:cNvPr id="8" name="Title 1">
            <a:extLst>
              <a:ext uri="{FF2B5EF4-FFF2-40B4-BE49-F238E27FC236}">
                <a16:creationId xmlns:a16="http://schemas.microsoft.com/office/drawing/2014/main" id="{B863DE24-230B-4A55-2678-FEB93BFC1B16}"/>
              </a:ext>
            </a:extLst>
          </p:cNvPr>
          <p:cNvSpPr>
            <a:spLocks noGrp="1"/>
          </p:cNvSpPr>
          <p:nvPr>
            <p:ph type="title"/>
          </p:nvPr>
        </p:nvSpPr>
        <p:spPr>
          <a:xfrm>
            <a:off x="3581400" y="365125"/>
            <a:ext cx="7772400" cy="1325563"/>
          </a:xfrm>
        </p:spPr>
        <p:txBody>
          <a:bodyPr/>
          <a:lstStyle/>
          <a:p>
            <a:r>
              <a:rPr lang="en-US"/>
              <a:t>Click to edit Master title style</a:t>
            </a:r>
            <a:endParaRPr lang="en-CA"/>
          </a:p>
        </p:txBody>
      </p:sp>
    </p:spTree>
    <p:extLst>
      <p:ext uri="{BB962C8B-B14F-4D97-AF65-F5344CB8AC3E}">
        <p14:creationId xmlns:p14="http://schemas.microsoft.com/office/powerpoint/2010/main" val="40106613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D2A15-DAD0-DAFF-E38D-86F7B85364F1}"/>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2296F59-32FC-EA18-069F-43997CA55C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8CAD3F6-6EFB-7863-E662-2D4E29219D09}"/>
              </a:ext>
            </a:extLst>
          </p:cNvPr>
          <p:cNvSpPr>
            <a:spLocks noGrp="1"/>
          </p:cNvSpPr>
          <p:nvPr>
            <p:ph type="dt" sz="half" idx="10"/>
          </p:nvPr>
        </p:nvSpPr>
        <p:spPr/>
        <p:txBody>
          <a:bodyPr/>
          <a:lstStyle/>
          <a:p>
            <a:fld id="{0DDD2672-AF2A-4F89-84D0-798B63A5A0EA}" type="datetimeFigureOut">
              <a:rPr lang="en-CA" smtClean="0"/>
              <a:t>2024-05-09</a:t>
            </a:fld>
            <a:endParaRPr lang="en-CA"/>
          </a:p>
        </p:txBody>
      </p:sp>
      <p:sp>
        <p:nvSpPr>
          <p:cNvPr id="5" name="Footer Placeholder 4">
            <a:extLst>
              <a:ext uri="{FF2B5EF4-FFF2-40B4-BE49-F238E27FC236}">
                <a16:creationId xmlns:a16="http://schemas.microsoft.com/office/drawing/2014/main" id="{7DBEAB6E-EB8C-0FFE-6893-EA90D3D8C67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760FD60-5E55-9F77-2140-7A2DDE9392B2}"/>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1547757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83293-04D4-A78C-DAEA-EDC29678FF65}"/>
              </a:ext>
            </a:extLst>
          </p:cNvPr>
          <p:cNvSpPr>
            <a:spLocks noGrp="1"/>
          </p:cNvSpPr>
          <p:nvPr>
            <p:ph type="title"/>
          </p:nvPr>
        </p:nvSpPr>
        <p:spPr>
          <a:xfrm>
            <a:off x="5486400" y="1709738"/>
            <a:ext cx="586105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C66D231-07E0-1B60-2C46-253D4C22BB3D}"/>
              </a:ext>
            </a:extLst>
          </p:cNvPr>
          <p:cNvSpPr>
            <a:spLocks noGrp="1"/>
          </p:cNvSpPr>
          <p:nvPr>
            <p:ph type="body" idx="1"/>
          </p:nvPr>
        </p:nvSpPr>
        <p:spPr>
          <a:xfrm>
            <a:off x="5486400" y="4589463"/>
            <a:ext cx="586105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336BEAA9-5714-ECC9-6EA6-96F49A4C1E4B}"/>
              </a:ext>
            </a:extLst>
          </p:cNvPr>
          <p:cNvSpPr>
            <a:spLocks noGrp="1"/>
          </p:cNvSpPr>
          <p:nvPr>
            <p:ph type="dt" sz="half" idx="10"/>
          </p:nvPr>
        </p:nvSpPr>
        <p:spPr/>
        <p:txBody>
          <a:bodyPr/>
          <a:lstStyle/>
          <a:p>
            <a:fld id="{D794FE65-9323-4120-A2E4-06C1EF370475}" type="datetimeFigureOut">
              <a:rPr lang="en-CA" smtClean="0"/>
              <a:t>2024-05-09</a:t>
            </a:fld>
            <a:endParaRPr lang="en-CA"/>
          </a:p>
        </p:txBody>
      </p:sp>
      <p:sp>
        <p:nvSpPr>
          <p:cNvPr id="5" name="Footer Placeholder 4">
            <a:extLst>
              <a:ext uri="{FF2B5EF4-FFF2-40B4-BE49-F238E27FC236}">
                <a16:creationId xmlns:a16="http://schemas.microsoft.com/office/drawing/2014/main" id="{09E82121-9995-4FEC-1811-3EE47609CCA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432BBCB-444B-04BE-A359-FD2E82B29AFB}"/>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1771071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EEB24-7862-7E65-5556-A99F8E578630}"/>
              </a:ext>
            </a:extLst>
          </p:cNvPr>
          <p:cNvSpPr>
            <a:spLocks noGrp="1"/>
          </p:cNvSpPr>
          <p:nvPr>
            <p:ph type="title"/>
          </p:nvPr>
        </p:nvSpPr>
        <p:spPr/>
        <p:txBody>
          <a:bodyPr/>
          <a:lstStyle/>
          <a:p>
            <a:r>
              <a:rPr lang="en-US"/>
              <a:t>Click to edit Master title style</a:t>
            </a:r>
            <a:endParaRPr lang="en-CA"/>
          </a:p>
        </p:txBody>
      </p:sp>
      <p:sp>
        <p:nvSpPr>
          <p:cNvPr id="4" name="Content Placeholder 3">
            <a:extLst>
              <a:ext uri="{FF2B5EF4-FFF2-40B4-BE49-F238E27FC236}">
                <a16:creationId xmlns:a16="http://schemas.microsoft.com/office/drawing/2014/main" id="{F53D7655-D6BE-C7CA-8DF2-389BCB1C4D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36D42F47-BB19-2072-126E-B00A81664838}"/>
              </a:ext>
            </a:extLst>
          </p:cNvPr>
          <p:cNvSpPr>
            <a:spLocks noGrp="1"/>
          </p:cNvSpPr>
          <p:nvPr>
            <p:ph type="dt" sz="half" idx="10"/>
          </p:nvPr>
        </p:nvSpPr>
        <p:spPr/>
        <p:txBody>
          <a:bodyPr/>
          <a:lstStyle/>
          <a:p>
            <a:fld id="{D794FE65-9323-4120-A2E4-06C1EF370475}" type="datetimeFigureOut">
              <a:rPr lang="en-CA" smtClean="0"/>
              <a:t>2024-05-09</a:t>
            </a:fld>
            <a:endParaRPr lang="en-CA"/>
          </a:p>
        </p:txBody>
      </p:sp>
      <p:sp>
        <p:nvSpPr>
          <p:cNvPr id="6" name="Footer Placeholder 5">
            <a:extLst>
              <a:ext uri="{FF2B5EF4-FFF2-40B4-BE49-F238E27FC236}">
                <a16:creationId xmlns:a16="http://schemas.microsoft.com/office/drawing/2014/main" id="{D0A52988-49A8-B38B-1C17-B5C19C7E1E3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18B768D-75BA-F9E0-66F1-3DDAC6D05518}"/>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03078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2E5BD-6AB9-0B8E-AFA4-C61DF9CF1E2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2846F706-BB87-EF6C-E0CE-84867D0C85CA}"/>
              </a:ext>
            </a:extLst>
          </p:cNvPr>
          <p:cNvSpPr>
            <a:spLocks noGrp="1"/>
          </p:cNvSpPr>
          <p:nvPr>
            <p:ph type="dt" sz="half" idx="10"/>
          </p:nvPr>
        </p:nvSpPr>
        <p:spPr/>
        <p:txBody>
          <a:bodyPr/>
          <a:lstStyle/>
          <a:p>
            <a:fld id="{D794FE65-9323-4120-A2E4-06C1EF370475}" type="datetimeFigureOut">
              <a:rPr lang="en-CA" smtClean="0"/>
              <a:t>2024-05-09</a:t>
            </a:fld>
            <a:endParaRPr lang="en-CA"/>
          </a:p>
        </p:txBody>
      </p:sp>
      <p:sp>
        <p:nvSpPr>
          <p:cNvPr id="4" name="Footer Placeholder 3">
            <a:extLst>
              <a:ext uri="{FF2B5EF4-FFF2-40B4-BE49-F238E27FC236}">
                <a16:creationId xmlns:a16="http://schemas.microsoft.com/office/drawing/2014/main" id="{49C72E7C-95F9-313F-79B4-D1C8674661F1}"/>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A6A2154-51F2-3E89-14FE-8638087E2172}"/>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949729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CFD82D-91C9-278F-8C15-BA3F3C606A2C}"/>
              </a:ext>
            </a:extLst>
          </p:cNvPr>
          <p:cNvSpPr>
            <a:spLocks noGrp="1"/>
          </p:cNvSpPr>
          <p:nvPr>
            <p:ph type="dt" sz="half" idx="10"/>
          </p:nvPr>
        </p:nvSpPr>
        <p:spPr/>
        <p:txBody>
          <a:bodyPr/>
          <a:lstStyle/>
          <a:p>
            <a:fld id="{D794FE65-9323-4120-A2E4-06C1EF370475}" type="datetimeFigureOut">
              <a:rPr lang="en-CA" smtClean="0"/>
              <a:t>2024-05-09</a:t>
            </a:fld>
            <a:endParaRPr lang="en-CA"/>
          </a:p>
        </p:txBody>
      </p:sp>
      <p:sp>
        <p:nvSpPr>
          <p:cNvPr id="3" name="Footer Placeholder 2">
            <a:extLst>
              <a:ext uri="{FF2B5EF4-FFF2-40B4-BE49-F238E27FC236}">
                <a16:creationId xmlns:a16="http://schemas.microsoft.com/office/drawing/2014/main" id="{16649C8C-B79E-56FA-9367-C7BD8998330E}"/>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50550D87-2B3D-1855-83DE-5DC8478449A1}"/>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2535125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6232F-EBBE-C1A0-63D2-8218D5336200}"/>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7519424-61BA-DB67-4322-81F56C3A8F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CE0AB4D-12B7-7657-16CB-0184B4EA464A}"/>
              </a:ext>
            </a:extLst>
          </p:cNvPr>
          <p:cNvSpPr>
            <a:spLocks noGrp="1"/>
          </p:cNvSpPr>
          <p:nvPr>
            <p:ph type="dt" sz="half" idx="10"/>
          </p:nvPr>
        </p:nvSpPr>
        <p:spPr/>
        <p:txBody>
          <a:bodyPr/>
          <a:lstStyle/>
          <a:p>
            <a:fld id="{D794FE65-9323-4120-A2E4-06C1EF370475}" type="datetimeFigureOut">
              <a:rPr lang="en-CA" smtClean="0"/>
              <a:t>2024-05-09</a:t>
            </a:fld>
            <a:endParaRPr lang="en-CA"/>
          </a:p>
        </p:txBody>
      </p:sp>
      <p:sp>
        <p:nvSpPr>
          <p:cNvPr id="5" name="Footer Placeholder 4">
            <a:extLst>
              <a:ext uri="{FF2B5EF4-FFF2-40B4-BE49-F238E27FC236}">
                <a16:creationId xmlns:a16="http://schemas.microsoft.com/office/drawing/2014/main" id="{B89A5E2C-37E2-B782-FE3B-B9742379500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936826A-C45F-8FB1-253E-F1C098050C9C}"/>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889995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60295A-E6C1-843B-4CF8-D458DFCC535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EF38A19-B04C-2D3D-4F92-B897F37CA9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C782365-8A19-DB78-2616-024709ACC2A3}"/>
              </a:ext>
            </a:extLst>
          </p:cNvPr>
          <p:cNvSpPr>
            <a:spLocks noGrp="1"/>
          </p:cNvSpPr>
          <p:nvPr>
            <p:ph type="dt" sz="half" idx="10"/>
          </p:nvPr>
        </p:nvSpPr>
        <p:spPr/>
        <p:txBody>
          <a:bodyPr/>
          <a:lstStyle/>
          <a:p>
            <a:fld id="{D794FE65-9323-4120-A2E4-06C1EF370475}" type="datetimeFigureOut">
              <a:rPr lang="en-CA" smtClean="0"/>
              <a:t>2024-05-09</a:t>
            </a:fld>
            <a:endParaRPr lang="en-CA"/>
          </a:p>
        </p:txBody>
      </p:sp>
      <p:sp>
        <p:nvSpPr>
          <p:cNvPr id="5" name="Footer Placeholder 4">
            <a:extLst>
              <a:ext uri="{FF2B5EF4-FFF2-40B4-BE49-F238E27FC236}">
                <a16:creationId xmlns:a16="http://schemas.microsoft.com/office/drawing/2014/main" id="{B10FA6E4-EDDD-451C-FC8A-3341857E41A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74E5B6C-4829-54D7-A436-C741B701D6F8}"/>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95292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C9D71-487E-6B87-BAE0-482262E92B9C}"/>
              </a:ext>
            </a:extLst>
          </p:cNvPr>
          <p:cNvSpPr>
            <a:spLocks noGrp="1"/>
          </p:cNvSpPr>
          <p:nvPr>
            <p:ph type="ctrTitle"/>
          </p:nvPr>
        </p:nvSpPr>
        <p:spPr>
          <a:xfrm>
            <a:off x="5260257" y="1122363"/>
            <a:ext cx="6213285" cy="2387600"/>
          </a:xfrm>
        </p:spPr>
        <p:txBody>
          <a:bodyPr anchor="b"/>
          <a:lstStyle>
            <a:lvl1pPr algn="ctr">
              <a:defRPr sz="6000"/>
            </a:lvl1pPr>
          </a:lstStyle>
          <a:p>
            <a:r>
              <a:rPr lang="en-US" dirty="0"/>
              <a:t>Click to edit Master title style</a:t>
            </a:r>
            <a:endParaRPr lang="en-CA" dirty="0"/>
          </a:p>
        </p:txBody>
      </p:sp>
      <p:sp>
        <p:nvSpPr>
          <p:cNvPr id="3" name="Subtitle 2">
            <a:extLst>
              <a:ext uri="{FF2B5EF4-FFF2-40B4-BE49-F238E27FC236}">
                <a16:creationId xmlns:a16="http://schemas.microsoft.com/office/drawing/2014/main" id="{7237F075-FD9C-AF23-3D6A-00FF0031A21D}"/>
              </a:ext>
            </a:extLst>
          </p:cNvPr>
          <p:cNvSpPr>
            <a:spLocks noGrp="1"/>
          </p:cNvSpPr>
          <p:nvPr>
            <p:ph type="subTitle" idx="1" hasCustomPrompt="1"/>
          </p:nvPr>
        </p:nvSpPr>
        <p:spPr>
          <a:xfrm>
            <a:off x="5260256" y="3602038"/>
            <a:ext cx="6213285"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club name</a:t>
            </a:r>
            <a:endParaRPr lang="en-CA" dirty="0"/>
          </a:p>
        </p:txBody>
      </p:sp>
      <p:sp>
        <p:nvSpPr>
          <p:cNvPr id="4" name="Date Placeholder 3">
            <a:extLst>
              <a:ext uri="{FF2B5EF4-FFF2-40B4-BE49-F238E27FC236}">
                <a16:creationId xmlns:a16="http://schemas.microsoft.com/office/drawing/2014/main" id="{7C6EC862-738D-CF8B-2BCA-D3C5F74F98A6}"/>
              </a:ext>
            </a:extLst>
          </p:cNvPr>
          <p:cNvSpPr>
            <a:spLocks noGrp="1"/>
          </p:cNvSpPr>
          <p:nvPr>
            <p:ph type="dt" sz="half" idx="10"/>
          </p:nvPr>
        </p:nvSpPr>
        <p:spPr/>
        <p:txBody>
          <a:bodyPr/>
          <a:lstStyle/>
          <a:p>
            <a:fld id="{42561F4C-85B0-451D-805C-D84EEDCEA922}" type="datetimeFigureOut">
              <a:rPr lang="en-CA" smtClean="0"/>
              <a:t>2024-05-09</a:t>
            </a:fld>
            <a:endParaRPr lang="en-CA"/>
          </a:p>
        </p:txBody>
      </p:sp>
      <p:sp>
        <p:nvSpPr>
          <p:cNvPr id="5" name="Footer Placeholder 4">
            <a:extLst>
              <a:ext uri="{FF2B5EF4-FFF2-40B4-BE49-F238E27FC236}">
                <a16:creationId xmlns:a16="http://schemas.microsoft.com/office/drawing/2014/main" id="{B9F60395-EC7F-3816-8E5B-981C2E1FD84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22D965E-D919-24E2-AE96-3AF59B10ABE6}"/>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104249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4.sv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sv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 Id="rId14" Type="http://schemas.openxmlformats.org/officeDocument/2006/relationships/image" Target="../media/image5.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image" Target="../media/image6.jp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10" Type="http://schemas.openxmlformats.org/officeDocument/2006/relationships/image" Target="../media/image6.jpg"/><Relationship Id="rId4" Type="http://schemas.openxmlformats.org/officeDocument/2006/relationships/slideLayout" Target="../slideLayouts/slideLayout19.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77AD77-7655-CA2B-7756-FA30570F5317}"/>
              </a:ext>
            </a:extLst>
          </p:cNvPr>
          <p:cNvSpPr>
            <a:spLocks noGrp="1"/>
          </p:cNvSpPr>
          <p:nvPr>
            <p:ph type="title"/>
          </p:nvPr>
        </p:nvSpPr>
        <p:spPr>
          <a:xfrm>
            <a:off x="5423891" y="365125"/>
            <a:ext cx="5929908" cy="1325563"/>
          </a:xfrm>
          <a:prstGeom prst="rect">
            <a:avLst/>
          </a:prstGeom>
        </p:spPr>
        <p:txBody>
          <a:bodyPr vert="horz" lIns="91440" tIns="45720" rIns="91440" bIns="45720" rtlCol="0" anchor="ctr">
            <a:normAutofit/>
          </a:bodyPr>
          <a:lstStyle/>
          <a:p>
            <a:r>
              <a:rPr lang="en-US" dirty="0"/>
              <a:t>Click to edit Master title style</a:t>
            </a:r>
            <a:endParaRPr lang="en-CA" dirty="0"/>
          </a:p>
        </p:txBody>
      </p:sp>
      <p:sp>
        <p:nvSpPr>
          <p:cNvPr id="3" name="Text Placeholder 2">
            <a:extLst>
              <a:ext uri="{FF2B5EF4-FFF2-40B4-BE49-F238E27FC236}">
                <a16:creationId xmlns:a16="http://schemas.microsoft.com/office/drawing/2014/main" id="{0D472F88-BF3A-C89E-E953-55A4F06EBE73}"/>
              </a:ext>
            </a:extLst>
          </p:cNvPr>
          <p:cNvSpPr>
            <a:spLocks noGrp="1"/>
          </p:cNvSpPr>
          <p:nvPr>
            <p:ph type="body" idx="1"/>
          </p:nvPr>
        </p:nvSpPr>
        <p:spPr>
          <a:xfrm>
            <a:off x="5423892" y="1825625"/>
            <a:ext cx="5929908"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CF74454E-B531-AA0F-001D-64DD1BBDC9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794FE65-9323-4120-A2E4-06C1EF370475}" type="datetimeFigureOut">
              <a:rPr lang="en-CA" smtClean="0"/>
              <a:t>2024-05-09</a:t>
            </a:fld>
            <a:endParaRPr lang="en-CA"/>
          </a:p>
        </p:txBody>
      </p:sp>
      <p:sp>
        <p:nvSpPr>
          <p:cNvPr id="5" name="Footer Placeholder 4">
            <a:extLst>
              <a:ext uri="{FF2B5EF4-FFF2-40B4-BE49-F238E27FC236}">
                <a16:creationId xmlns:a16="http://schemas.microsoft.com/office/drawing/2014/main" id="{0B4E5C5E-2286-2D41-5E3B-A4AB047120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A50EA24B-DD79-ED0C-A71E-A41CB4ACCF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089E9BD-68F3-4C38-9AE2-1F285D6952D2}" type="slidenum">
              <a:rPr lang="en-CA" smtClean="0"/>
              <a:t>‹#›</a:t>
            </a:fld>
            <a:endParaRPr lang="en-CA"/>
          </a:p>
        </p:txBody>
      </p:sp>
      <p:grpSp>
        <p:nvGrpSpPr>
          <p:cNvPr id="28" name="Group 2">
            <a:extLst>
              <a:ext uri="{FF2B5EF4-FFF2-40B4-BE49-F238E27FC236}">
                <a16:creationId xmlns:a16="http://schemas.microsoft.com/office/drawing/2014/main" id="{4BBD7EB9-221A-E469-39F1-3B543D3C138D}"/>
              </a:ext>
            </a:extLst>
          </p:cNvPr>
          <p:cNvGrpSpPr/>
          <p:nvPr userDrawn="1"/>
        </p:nvGrpSpPr>
        <p:grpSpPr>
          <a:xfrm>
            <a:off x="540031" y="1681103"/>
            <a:ext cx="4010376" cy="4010376"/>
            <a:chOff x="0" y="0"/>
            <a:chExt cx="837653" cy="837653"/>
          </a:xfrm>
        </p:grpSpPr>
        <p:sp>
          <p:nvSpPr>
            <p:cNvPr id="29" name="Freeform 3">
              <a:extLst>
                <a:ext uri="{FF2B5EF4-FFF2-40B4-BE49-F238E27FC236}">
                  <a16:creationId xmlns:a16="http://schemas.microsoft.com/office/drawing/2014/main" id="{230B95E3-2FE0-D8A6-69D0-B8BBCDBE4F48}"/>
                </a:ext>
              </a:extLst>
            </p:cNvPr>
            <p:cNvSpPr/>
            <p:nvPr/>
          </p:nvSpPr>
          <p:spPr>
            <a:xfrm>
              <a:off x="0" y="0"/>
              <a:ext cx="837653" cy="837653"/>
            </a:xfrm>
            <a:custGeom>
              <a:avLst/>
              <a:gdLst/>
              <a:ahLst/>
              <a:cxnLst/>
              <a:rect l="l" t="t" r="r" b="b"/>
              <a:pathLst>
                <a:path w="837653" h="837653">
                  <a:moveTo>
                    <a:pt x="418826" y="0"/>
                  </a:moveTo>
                  <a:cubicBezTo>
                    <a:pt x="187515" y="0"/>
                    <a:pt x="0" y="187515"/>
                    <a:pt x="0" y="418826"/>
                  </a:cubicBezTo>
                  <a:cubicBezTo>
                    <a:pt x="0" y="650138"/>
                    <a:pt x="187515" y="837653"/>
                    <a:pt x="418826" y="837653"/>
                  </a:cubicBezTo>
                  <a:cubicBezTo>
                    <a:pt x="650138" y="837653"/>
                    <a:pt x="837653" y="650138"/>
                    <a:pt x="837653" y="418826"/>
                  </a:cubicBezTo>
                  <a:cubicBezTo>
                    <a:pt x="837653" y="187515"/>
                    <a:pt x="650138" y="0"/>
                    <a:pt x="418826" y="0"/>
                  </a:cubicBezTo>
                  <a:close/>
                </a:path>
              </a:pathLst>
            </a:custGeom>
            <a:solidFill>
              <a:srgbClr val="747880"/>
            </a:solidFill>
          </p:spPr>
          <p:txBody>
            <a:bodyPr/>
            <a:lstStyle/>
            <a:p>
              <a:endParaRPr lang="en-CA"/>
            </a:p>
          </p:txBody>
        </p:sp>
        <p:sp>
          <p:nvSpPr>
            <p:cNvPr id="30" name="TextBox 4">
              <a:extLst>
                <a:ext uri="{FF2B5EF4-FFF2-40B4-BE49-F238E27FC236}">
                  <a16:creationId xmlns:a16="http://schemas.microsoft.com/office/drawing/2014/main" id="{C5A47680-A9C5-694F-5784-E3C060CE2E36}"/>
                </a:ext>
              </a:extLst>
            </p:cNvPr>
            <p:cNvSpPr txBox="1"/>
            <p:nvPr/>
          </p:nvSpPr>
          <p:spPr>
            <a:xfrm>
              <a:off x="78530" y="21380"/>
              <a:ext cx="680593" cy="737743"/>
            </a:xfrm>
            <a:prstGeom prst="rect">
              <a:avLst/>
            </a:prstGeom>
          </p:spPr>
          <p:txBody>
            <a:bodyPr lIns="50800" tIns="50800" rIns="50800" bIns="50800" rtlCol="0" anchor="ctr"/>
            <a:lstStyle/>
            <a:p>
              <a:pPr algn="ctr">
                <a:lnSpc>
                  <a:spcPts val="2659"/>
                </a:lnSpc>
              </a:pPr>
              <a:endParaRPr/>
            </a:p>
          </p:txBody>
        </p:sp>
      </p:grpSp>
      <p:grpSp>
        <p:nvGrpSpPr>
          <p:cNvPr id="31" name="Group 7">
            <a:extLst>
              <a:ext uri="{FF2B5EF4-FFF2-40B4-BE49-F238E27FC236}">
                <a16:creationId xmlns:a16="http://schemas.microsoft.com/office/drawing/2014/main" id="{6741029C-CE16-C2D4-0E87-3AC352DD9FB1}"/>
              </a:ext>
            </a:extLst>
          </p:cNvPr>
          <p:cNvGrpSpPr/>
          <p:nvPr userDrawn="1"/>
        </p:nvGrpSpPr>
        <p:grpSpPr>
          <a:xfrm>
            <a:off x="795954" y="2080506"/>
            <a:ext cx="3415451" cy="3254821"/>
            <a:chOff x="0" y="0"/>
            <a:chExt cx="852913" cy="812800"/>
          </a:xfrm>
        </p:grpSpPr>
        <p:sp>
          <p:nvSpPr>
            <p:cNvPr id="32" name="Freeform 8">
              <a:extLst>
                <a:ext uri="{FF2B5EF4-FFF2-40B4-BE49-F238E27FC236}">
                  <a16:creationId xmlns:a16="http://schemas.microsoft.com/office/drawing/2014/main" id="{30E52EF0-8AAF-B467-9CE1-27104CAF4FF9}"/>
                </a:ext>
              </a:extLst>
            </p:cNvPr>
            <p:cNvSpPr/>
            <p:nvPr/>
          </p:nvSpPr>
          <p:spPr>
            <a:xfrm>
              <a:off x="0" y="0"/>
              <a:ext cx="852913" cy="812800"/>
            </a:xfrm>
            <a:custGeom>
              <a:avLst/>
              <a:gdLst/>
              <a:ahLst/>
              <a:cxnLst/>
              <a:rect l="l" t="t" r="r" b="b"/>
              <a:pathLst>
                <a:path w="852913" h="812800">
                  <a:moveTo>
                    <a:pt x="426456" y="0"/>
                  </a:moveTo>
                  <a:cubicBezTo>
                    <a:pt x="190931" y="0"/>
                    <a:pt x="0" y="181951"/>
                    <a:pt x="0" y="406400"/>
                  </a:cubicBezTo>
                  <a:cubicBezTo>
                    <a:pt x="0" y="630849"/>
                    <a:pt x="190931" y="812800"/>
                    <a:pt x="426456" y="812800"/>
                  </a:cubicBezTo>
                  <a:cubicBezTo>
                    <a:pt x="661982" y="812800"/>
                    <a:pt x="852913" y="630849"/>
                    <a:pt x="852913" y="406400"/>
                  </a:cubicBezTo>
                  <a:cubicBezTo>
                    <a:pt x="852913" y="181951"/>
                    <a:pt x="661982" y="0"/>
                    <a:pt x="426456" y="0"/>
                  </a:cubicBezTo>
                  <a:close/>
                </a:path>
              </a:pathLst>
            </a:custGeom>
            <a:solidFill>
              <a:srgbClr val="FFFFFF"/>
            </a:solidFill>
          </p:spPr>
          <p:txBody>
            <a:bodyPr/>
            <a:lstStyle/>
            <a:p>
              <a:endParaRPr lang="en-CA"/>
            </a:p>
          </p:txBody>
        </p:sp>
        <p:sp>
          <p:nvSpPr>
            <p:cNvPr id="33" name="TextBox 9">
              <a:extLst>
                <a:ext uri="{FF2B5EF4-FFF2-40B4-BE49-F238E27FC236}">
                  <a16:creationId xmlns:a16="http://schemas.microsoft.com/office/drawing/2014/main" id="{D0643B4D-972B-146B-438A-D20EACC60A65}"/>
                </a:ext>
              </a:extLst>
            </p:cNvPr>
            <p:cNvSpPr txBox="1"/>
            <p:nvPr/>
          </p:nvSpPr>
          <p:spPr>
            <a:xfrm>
              <a:off x="79961" y="19050"/>
              <a:ext cx="692992" cy="717550"/>
            </a:xfrm>
            <a:prstGeom prst="rect">
              <a:avLst/>
            </a:prstGeom>
          </p:spPr>
          <p:txBody>
            <a:bodyPr lIns="50800" tIns="50800" rIns="50800" bIns="50800" rtlCol="0" anchor="ctr"/>
            <a:lstStyle/>
            <a:p>
              <a:pPr algn="ctr">
                <a:lnSpc>
                  <a:spcPts val="2659"/>
                </a:lnSpc>
              </a:pPr>
              <a:endParaRPr/>
            </a:p>
          </p:txBody>
        </p:sp>
      </p:grpSp>
      <p:sp>
        <p:nvSpPr>
          <p:cNvPr id="34" name="Freeform 10">
            <a:extLst>
              <a:ext uri="{FF2B5EF4-FFF2-40B4-BE49-F238E27FC236}">
                <a16:creationId xmlns:a16="http://schemas.microsoft.com/office/drawing/2014/main" id="{D9F25249-2D81-A07F-C485-CFE88EB6A090}"/>
              </a:ext>
            </a:extLst>
          </p:cNvPr>
          <p:cNvSpPr/>
          <p:nvPr userDrawn="1"/>
        </p:nvSpPr>
        <p:spPr>
          <a:xfrm rot="-10800000">
            <a:off x="2506360" y="1113647"/>
            <a:ext cx="2584078" cy="5168156"/>
          </a:xfrm>
          <a:custGeom>
            <a:avLst/>
            <a:gdLst/>
            <a:ahLst/>
            <a:cxnLst/>
            <a:rect l="l" t="t" r="r" b="b"/>
            <a:pathLst>
              <a:path w="4392637" h="8785274">
                <a:moveTo>
                  <a:pt x="0" y="0"/>
                </a:moveTo>
                <a:lnTo>
                  <a:pt x="4392637" y="0"/>
                </a:lnTo>
                <a:lnTo>
                  <a:pt x="4392637" y="8785274"/>
                </a:lnTo>
                <a:lnTo>
                  <a:pt x="0" y="8785274"/>
                </a:lnTo>
                <a:lnTo>
                  <a:pt x="0" y="0"/>
                </a:lnTo>
                <a:close/>
              </a:path>
            </a:pathLst>
          </a:custGeom>
          <a:blipFill>
            <a:blip r:embed="rId10">
              <a:duotone>
                <a:schemeClr val="accent3">
                  <a:shade val="45000"/>
                  <a:satMod val="135000"/>
                </a:schemeClr>
                <a:prstClr val="white"/>
              </a:duotone>
              <a:extLst>
                <a:ext uri="{96DAC541-7B7A-43D3-8B79-37D633B846F1}">
                  <asvg:svgBlip xmlns:asvg="http://schemas.microsoft.com/office/drawing/2016/SVG/main" r:embed="rId11"/>
                </a:ext>
              </a:extLst>
            </a:blip>
            <a:stretch>
              <a:fillRect/>
            </a:stretch>
          </a:blipFill>
        </p:spPr>
        <p:txBody>
          <a:bodyPr/>
          <a:lstStyle/>
          <a:p>
            <a:endParaRPr lang="en-CA" dirty="0"/>
          </a:p>
        </p:txBody>
      </p:sp>
      <p:sp>
        <p:nvSpPr>
          <p:cNvPr id="35" name="Freeform 11">
            <a:extLst>
              <a:ext uri="{FF2B5EF4-FFF2-40B4-BE49-F238E27FC236}">
                <a16:creationId xmlns:a16="http://schemas.microsoft.com/office/drawing/2014/main" id="{66FEEC83-7EA8-31BB-D6BC-F5E467F6A42D}"/>
              </a:ext>
            </a:extLst>
          </p:cNvPr>
          <p:cNvSpPr/>
          <p:nvPr userDrawn="1"/>
        </p:nvSpPr>
        <p:spPr>
          <a:xfrm rot="-5400000">
            <a:off x="-1060174" y="3296491"/>
            <a:ext cx="3002263" cy="881915"/>
          </a:xfrm>
          <a:custGeom>
            <a:avLst/>
            <a:gdLst/>
            <a:ahLst/>
            <a:cxnLst/>
            <a:rect l="l" t="t" r="r" b="b"/>
            <a:pathLst>
              <a:path w="5103504" h="1499154">
                <a:moveTo>
                  <a:pt x="0" y="0"/>
                </a:moveTo>
                <a:lnTo>
                  <a:pt x="5103504" y="0"/>
                </a:lnTo>
                <a:lnTo>
                  <a:pt x="5103504" y="1499154"/>
                </a:lnTo>
                <a:lnTo>
                  <a:pt x="0" y="1499154"/>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en-CA"/>
          </a:p>
        </p:txBody>
      </p:sp>
      <p:grpSp>
        <p:nvGrpSpPr>
          <p:cNvPr id="36" name="Group 12">
            <a:extLst>
              <a:ext uri="{FF2B5EF4-FFF2-40B4-BE49-F238E27FC236}">
                <a16:creationId xmlns:a16="http://schemas.microsoft.com/office/drawing/2014/main" id="{A7D46386-D9D0-2421-6B89-4E3933365DA7}"/>
              </a:ext>
            </a:extLst>
          </p:cNvPr>
          <p:cNvGrpSpPr/>
          <p:nvPr userDrawn="1"/>
        </p:nvGrpSpPr>
        <p:grpSpPr>
          <a:xfrm>
            <a:off x="752711" y="2058285"/>
            <a:ext cx="254161" cy="254161"/>
            <a:chOff x="0" y="0"/>
            <a:chExt cx="812800" cy="812800"/>
          </a:xfrm>
        </p:grpSpPr>
        <p:sp>
          <p:nvSpPr>
            <p:cNvPr id="37" name="Freeform 13">
              <a:extLst>
                <a:ext uri="{FF2B5EF4-FFF2-40B4-BE49-F238E27FC236}">
                  <a16:creationId xmlns:a16="http://schemas.microsoft.com/office/drawing/2014/main" id="{9B08BDB2-C2F4-7FAD-5B71-87E4F4CB39A6}"/>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38" name="TextBox 14">
              <a:extLst>
                <a:ext uri="{FF2B5EF4-FFF2-40B4-BE49-F238E27FC236}">
                  <a16:creationId xmlns:a16="http://schemas.microsoft.com/office/drawing/2014/main" id="{BEFD542B-57FE-EE84-8A84-BA9749525F20}"/>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39" name="Group 15">
            <a:extLst>
              <a:ext uri="{FF2B5EF4-FFF2-40B4-BE49-F238E27FC236}">
                <a16:creationId xmlns:a16="http://schemas.microsoft.com/office/drawing/2014/main" id="{D55E219D-9F9A-4DD3-2E09-B116254FFB78}"/>
              </a:ext>
            </a:extLst>
          </p:cNvPr>
          <p:cNvGrpSpPr/>
          <p:nvPr userDrawn="1"/>
        </p:nvGrpSpPr>
        <p:grpSpPr>
          <a:xfrm>
            <a:off x="711119" y="5120151"/>
            <a:ext cx="254161" cy="254161"/>
            <a:chOff x="0" y="0"/>
            <a:chExt cx="812800" cy="812800"/>
          </a:xfrm>
        </p:grpSpPr>
        <p:sp>
          <p:nvSpPr>
            <p:cNvPr id="40" name="Freeform 16">
              <a:extLst>
                <a:ext uri="{FF2B5EF4-FFF2-40B4-BE49-F238E27FC236}">
                  <a16:creationId xmlns:a16="http://schemas.microsoft.com/office/drawing/2014/main" id="{3C409C03-826F-8043-9B5B-E0871D7DA85C}"/>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41" name="TextBox 17">
              <a:extLst>
                <a:ext uri="{FF2B5EF4-FFF2-40B4-BE49-F238E27FC236}">
                  <a16:creationId xmlns:a16="http://schemas.microsoft.com/office/drawing/2014/main" id="{D3017DA2-82F7-3D7E-E826-C54DF7EECCBB}"/>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42" name="Group 18">
            <a:extLst>
              <a:ext uri="{FF2B5EF4-FFF2-40B4-BE49-F238E27FC236}">
                <a16:creationId xmlns:a16="http://schemas.microsoft.com/office/drawing/2014/main" id="{04E6985B-128C-0BB6-B1E2-83843249A065}"/>
              </a:ext>
            </a:extLst>
          </p:cNvPr>
          <p:cNvGrpSpPr/>
          <p:nvPr userDrawn="1"/>
        </p:nvGrpSpPr>
        <p:grpSpPr>
          <a:xfrm>
            <a:off x="-207450" y="5863554"/>
            <a:ext cx="1531610" cy="1531610"/>
            <a:chOff x="0" y="0"/>
            <a:chExt cx="812800" cy="812800"/>
          </a:xfrm>
        </p:grpSpPr>
        <p:sp>
          <p:nvSpPr>
            <p:cNvPr id="43" name="Freeform 19">
              <a:extLst>
                <a:ext uri="{FF2B5EF4-FFF2-40B4-BE49-F238E27FC236}">
                  <a16:creationId xmlns:a16="http://schemas.microsoft.com/office/drawing/2014/main" id="{E75F6126-DFE3-4919-F446-E0F93CEFDEEF}"/>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chemeClr val="accent3"/>
            </a:solidFill>
          </p:spPr>
          <p:txBody>
            <a:bodyPr/>
            <a:lstStyle/>
            <a:p>
              <a:endParaRPr lang="en-CA"/>
            </a:p>
          </p:txBody>
        </p:sp>
        <p:sp>
          <p:nvSpPr>
            <p:cNvPr id="44" name="TextBox 20">
              <a:extLst>
                <a:ext uri="{FF2B5EF4-FFF2-40B4-BE49-F238E27FC236}">
                  <a16:creationId xmlns:a16="http://schemas.microsoft.com/office/drawing/2014/main" id="{E932C69C-8991-8E0C-58A5-D5BE595D2551}"/>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45" name="Group 21">
            <a:extLst>
              <a:ext uri="{FF2B5EF4-FFF2-40B4-BE49-F238E27FC236}">
                <a16:creationId xmlns:a16="http://schemas.microsoft.com/office/drawing/2014/main" id="{477D148D-FFA0-C081-C397-ED669174D430}"/>
              </a:ext>
            </a:extLst>
          </p:cNvPr>
          <p:cNvGrpSpPr/>
          <p:nvPr userDrawn="1"/>
        </p:nvGrpSpPr>
        <p:grpSpPr>
          <a:xfrm>
            <a:off x="822394" y="452127"/>
            <a:ext cx="897151" cy="897151"/>
            <a:chOff x="0" y="0"/>
            <a:chExt cx="812800" cy="812800"/>
          </a:xfrm>
        </p:grpSpPr>
        <p:sp>
          <p:nvSpPr>
            <p:cNvPr id="46" name="Freeform 22">
              <a:extLst>
                <a:ext uri="{FF2B5EF4-FFF2-40B4-BE49-F238E27FC236}">
                  <a16:creationId xmlns:a16="http://schemas.microsoft.com/office/drawing/2014/main" id="{05AFD7F4-C5F5-4F08-19D1-3E5A7C05609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chemeClr val="accent3"/>
            </a:solidFill>
          </p:spPr>
          <p:txBody>
            <a:bodyPr/>
            <a:lstStyle/>
            <a:p>
              <a:endParaRPr lang="en-CA"/>
            </a:p>
          </p:txBody>
        </p:sp>
        <p:sp>
          <p:nvSpPr>
            <p:cNvPr id="47" name="TextBox 23">
              <a:extLst>
                <a:ext uri="{FF2B5EF4-FFF2-40B4-BE49-F238E27FC236}">
                  <a16:creationId xmlns:a16="http://schemas.microsoft.com/office/drawing/2014/main" id="{A27E3594-4881-8C9A-60D3-3FF3D9C3FC94}"/>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dirty="0"/>
            </a:p>
          </p:txBody>
        </p:sp>
      </p:grpSp>
      <p:grpSp>
        <p:nvGrpSpPr>
          <p:cNvPr id="48" name="Group 24">
            <a:extLst>
              <a:ext uri="{FF2B5EF4-FFF2-40B4-BE49-F238E27FC236}">
                <a16:creationId xmlns:a16="http://schemas.microsoft.com/office/drawing/2014/main" id="{43A50E92-AE68-2F9D-2DD9-44E203921C0A}"/>
              </a:ext>
            </a:extLst>
          </p:cNvPr>
          <p:cNvGrpSpPr/>
          <p:nvPr userDrawn="1"/>
        </p:nvGrpSpPr>
        <p:grpSpPr>
          <a:xfrm>
            <a:off x="4867133" y="5664054"/>
            <a:ext cx="365125" cy="365125"/>
            <a:chOff x="0" y="0"/>
            <a:chExt cx="812800" cy="812800"/>
          </a:xfrm>
        </p:grpSpPr>
        <p:sp>
          <p:nvSpPr>
            <p:cNvPr id="49" name="Freeform 25">
              <a:extLst>
                <a:ext uri="{FF2B5EF4-FFF2-40B4-BE49-F238E27FC236}">
                  <a16:creationId xmlns:a16="http://schemas.microsoft.com/office/drawing/2014/main" id="{403221D5-DD5C-DC4B-5574-95F0B376EEB6}"/>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chemeClr val="accent3"/>
            </a:solidFill>
          </p:spPr>
          <p:txBody>
            <a:bodyPr/>
            <a:lstStyle/>
            <a:p>
              <a:endParaRPr lang="en-CA"/>
            </a:p>
          </p:txBody>
        </p:sp>
        <p:sp>
          <p:nvSpPr>
            <p:cNvPr id="50" name="TextBox 26">
              <a:extLst>
                <a:ext uri="{FF2B5EF4-FFF2-40B4-BE49-F238E27FC236}">
                  <a16:creationId xmlns:a16="http://schemas.microsoft.com/office/drawing/2014/main" id="{C9FCD8EB-338D-ADEA-D773-B9C8B3B1CA98}"/>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51" name="Group 27">
            <a:extLst>
              <a:ext uri="{FF2B5EF4-FFF2-40B4-BE49-F238E27FC236}">
                <a16:creationId xmlns:a16="http://schemas.microsoft.com/office/drawing/2014/main" id="{18551127-CFAA-E5FD-D8B2-3F035AD9D3A3}"/>
              </a:ext>
            </a:extLst>
          </p:cNvPr>
          <p:cNvGrpSpPr/>
          <p:nvPr userDrawn="1"/>
        </p:nvGrpSpPr>
        <p:grpSpPr>
          <a:xfrm>
            <a:off x="3412117" y="-572770"/>
            <a:ext cx="1499857" cy="1499857"/>
            <a:chOff x="0" y="0"/>
            <a:chExt cx="812800" cy="812800"/>
          </a:xfrm>
        </p:grpSpPr>
        <p:sp>
          <p:nvSpPr>
            <p:cNvPr id="52" name="Freeform 28">
              <a:extLst>
                <a:ext uri="{FF2B5EF4-FFF2-40B4-BE49-F238E27FC236}">
                  <a16:creationId xmlns:a16="http://schemas.microsoft.com/office/drawing/2014/main" id="{2ABFE607-ED7E-0330-2BCD-A82540AF841D}"/>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53" name="TextBox 29">
              <a:extLst>
                <a:ext uri="{FF2B5EF4-FFF2-40B4-BE49-F238E27FC236}">
                  <a16:creationId xmlns:a16="http://schemas.microsoft.com/office/drawing/2014/main" id="{AFEB4848-8D1D-A473-1FD2-8F685F48FA74}"/>
                </a:ext>
              </a:extLst>
            </p:cNvPr>
            <p:cNvSpPr txBox="1"/>
            <p:nvPr/>
          </p:nvSpPr>
          <p:spPr>
            <a:xfrm>
              <a:off x="76200" y="19050"/>
              <a:ext cx="660400" cy="717550"/>
            </a:xfrm>
            <a:prstGeom prst="rect">
              <a:avLst/>
            </a:prstGeom>
          </p:spPr>
          <p:txBody>
            <a:bodyPr lIns="50800" tIns="50800" rIns="50800" bIns="50800" rtlCol="0" anchor="ctr"/>
            <a:lstStyle/>
            <a:p>
              <a:pPr algn="ctr">
                <a:lnSpc>
                  <a:spcPts val="2799"/>
                </a:lnSpc>
              </a:pPr>
              <a:endParaRPr/>
            </a:p>
          </p:txBody>
        </p:sp>
      </p:grpSp>
      <p:sp>
        <p:nvSpPr>
          <p:cNvPr id="55" name="Freeform 31">
            <a:extLst>
              <a:ext uri="{FF2B5EF4-FFF2-40B4-BE49-F238E27FC236}">
                <a16:creationId xmlns:a16="http://schemas.microsoft.com/office/drawing/2014/main" id="{AB6C6189-64B7-6983-3829-F03D2F7C6A9B}"/>
              </a:ext>
            </a:extLst>
          </p:cNvPr>
          <p:cNvSpPr/>
          <p:nvPr userDrawn="1"/>
        </p:nvSpPr>
        <p:spPr>
          <a:xfrm>
            <a:off x="901888" y="3320844"/>
            <a:ext cx="3117070" cy="865853"/>
          </a:xfrm>
          <a:custGeom>
            <a:avLst/>
            <a:gdLst/>
            <a:ahLst/>
            <a:cxnLst/>
            <a:rect l="l" t="t" r="r" b="b"/>
            <a:pathLst>
              <a:path w="5298663" h="1471851">
                <a:moveTo>
                  <a:pt x="0" y="0"/>
                </a:moveTo>
                <a:lnTo>
                  <a:pt x="5298662" y="0"/>
                </a:lnTo>
                <a:lnTo>
                  <a:pt x="5298662" y="1471850"/>
                </a:lnTo>
                <a:lnTo>
                  <a:pt x="0" y="1471850"/>
                </a:lnTo>
                <a:lnTo>
                  <a:pt x="0" y="0"/>
                </a:lnTo>
                <a:close/>
              </a:path>
            </a:pathLst>
          </a:custGeom>
          <a:blipFill>
            <a:blip r:embed="rId14"/>
            <a:stretch>
              <a:fillRect/>
            </a:stretch>
          </a:blipFill>
        </p:spPr>
        <p:txBody>
          <a:bodyPr/>
          <a:lstStyle/>
          <a:p>
            <a:endParaRPr lang="en-CA"/>
          </a:p>
        </p:txBody>
      </p:sp>
    </p:spTree>
    <p:extLst>
      <p:ext uri="{BB962C8B-B14F-4D97-AF65-F5344CB8AC3E}">
        <p14:creationId xmlns:p14="http://schemas.microsoft.com/office/powerpoint/2010/main" val="1089778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8" r:id="rId7"/>
    <p:sldLayoutId id="2147483659" r:id="rId8"/>
  </p:sldLayoutIdLst>
  <p:txStyles>
    <p:titleStyle>
      <a:lvl1pPr algn="l" defTabSz="914400" rtl="0" eaLnBrk="1" latinLnBrk="0" hangingPunct="1">
        <a:lnSpc>
          <a:spcPct val="90000"/>
        </a:lnSpc>
        <a:spcBef>
          <a:spcPct val="0"/>
        </a:spcBef>
        <a:buNone/>
        <a:defRPr sz="4400" b="1" kern="1200">
          <a:solidFill>
            <a:schemeClr val="accent3"/>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55BE47-8FBA-6242-07A2-7BF89F020286}"/>
              </a:ext>
            </a:extLst>
          </p:cNvPr>
          <p:cNvSpPr>
            <a:spLocks noGrp="1"/>
          </p:cNvSpPr>
          <p:nvPr>
            <p:ph type="title"/>
          </p:nvPr>
        </p:nvSpPr>
        <p:spPr>
          <a:xfrm>
            <a:off x="5181600" y="365125"/>
            <a:ext cx="6172200" cy="1325563"/>
          </a:xfrm>
          <a:prstGeom prst="rect">
            <a:avLst/>
          </a:prstGeom>
        </p:spPr>
        <p:txBody>
          <a:bodyPr vert="horz" lIns="91440" tIns="45720" rIns="91440" bIns="45720" rtlCol="0" anchor="ctr">
            <a:normAutofit/>
          </a:bodyPr>
          <a:lstStyle/>
          <a:p>
            <a:endParaRPr lang="en-CA" dirty="0"/>
          </a:p>
        </p:txBody>
      </p:sp>
      <p:sp>
        <p:nvSpPr>
          <p:cNvPr id="3" name="Text Placeholder 2">
            <a:extLst>
              <a:ext uri="{FF2B5EF4-FFF2-40B4-BE49-F238E27FC236}">
                <a16:creationId xmlns:a16="http://schemas.microsoft.com/office/drawing/2014/main" id="{3AD93AE0-99B3-403D-3BB5-78BE32AD5830}"/>
              </a:ext>
            </a:extLst>
          </p:cNvPr>
          <p:cNvSpPr>
            <a:spLocks noGrp="1"/>
          </p:cNvSpPr>
          <p:nvPr>
            <p:ph type="body" idx="1"/>
          </p:nvPr>
        </p:nvSpPr>
        <p:spPr>
          <a:xfrm>
            <a:off x="5211096" y="1847850"/>
            <a:ext cx="6142704"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A827770E-4121-3F17-D9EA-EC1C143F02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2561F4C-85B0-451D-805C-D84EEDCEA922}" type="datetimeFigureOut">
              <a:rPr lang="en-CA" smtClean="0"/>
              <a:t>2024-05-09</a:t>
            </a:fld>
            <a:endParaRPr lang="en-CA"/>
          </a:p>
        </p:txBody>
      </p:sp>
      <p:sp>
        <p:nvSpPr>
          <p:cNvPr id="5" name="Footer Placeholder 4">
            <a:extLst>
              <a:ext uri="{FF2B5EF4-FFF2-40B4-BE49-F238E27FC236}">
                <a16:creationId xmlns:a16="http://schemas.microsoft.com/office/drawing/2014/main" id="{097CFF85-C9F4-DEB1-2F12-EE3444972E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86834F5F-D302-988B-B1AB-338F91240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DCBE88A-8383-47C6-BBC5-3082C6369777}" type="slidenum">
              <a:rPr lang="en-CA" smtClean="0"/>
              <a:t>‹#›</a:t>
            </a:fld>
            <a:endParaRPr lang="en-CA"/>
          </a:p>
        </p:txBody>
      </p:sp>
      <p:pic>
        <p:nvPicPr>
          <p:cNvPr id="7" name="Picture 6" descr="A red and black logo&#10;&#10;Description automatically generated">
            <a:extLst>
              <a:ext uri="{FF2B5EF4-FFF2-40B4-BE49-F238E27FC236}">
                <a16:creationId xmlns:a16="http://schemas.microsoft.com/office/drawing/2014/main" id="{2E1C0296-0500-5CE7-BE5F-56791478558B}"/>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9864597" y="6176963"/>
            <a:ext cx="1946403" cy="537578"/>
          </a:xfrm>
          <a:prstGeom prst="rect">
            <a:avLst/>
          </a:prstGeom>
        </p:spPr>
      </p:pic>
      <p:sp>
        <p:nvSpPr>
          <p:cNvPr id="8" name="Freeform 3">
            <a:extLst>
              <a:ext uri="{FF2B5EF4-FFF2-40B4-BE49-F238E27FC236}">
                <a16:creationId xmlns:a16="http://schemas.microsoft.com/office/drawing/2014/main" id="{21803569-104F-1230-3321-6AEA9273F8B7}"/>
              </a:ext>
            </a:extLst>
          </p:cNvPr>
          <p:cNvSpPr/>
          <p:nvPr userDrawn="1"/>
        </p:nvSpPr>
        <p:spPr>
          <a:xfrm>
            <a:off x="-2376766" y="-1128691"/>
            <a:ext cx="7381386" cy="7205027"/>
          </a:xfrm>
          <a:custGeom>
            <a:avLst/>
            <a:gdLst/>
            <a:ahLst/>
            <a:cxnLst/>
            <a:rect l="l" t="t" r="r" b="b"/>
            <a:pathLst>
              <a:path w="837653" h="837653">
                <a:moveTo>
                  <a:pt x="418826" y="0"/>
                </a:moveTo>
                <a:cubicBezTo>
                  <a:pt x="187515" y="0"/>
                  <a:pt x="0" y="187515"/>
                  <a:pt x="0" y="418826"/>
                </a:cubicBezTo>
                <a:cubicBezTo>
                  <a:pt x="0" y="650138"/>
                  <a:pt x="187515" y="837653"/>
                  <a:pt x="418826" y="837653"/>
                </a:cubicBezTo>
                <a:cubicBezTo>
                  <a:pt x="650138" y="837653"/>
                  <a:pt x="837653" y="650138"/>
                  <a:pt x="837653" y="418826"/>
                </a:cubicBezTo>
                <a:cubicBezTo>
                  <a:pt x="837653" y="187515"/>
                  <a:pt x="650138" y="0"/>
                  <a:pt x="418826" y="0"/>
                </a:cubicBezTo>
                <a:close/>
              </a:path>
            </a:pathLst>
          </a:custGeom>
          <a:gradFill>
            <a:gsLst>
              <a:gs pos="0">
                <a:schemeClr val="accent3">
                  <a:lumMod val="40000"/>
                  <a:lumOff val="60000"/>
                </a:schemeClr>
              </a:gs>
              <a:gs pos="46000">
                <a:schemeClr val="accent3"/>
              </a:gs>
              <a:gs pos="100000">
                <a:schemeClr val="accent3">
                  <a:lumMod val="50000"/>
                </a:schemeClr>
              </a:gs>
            </a:gsLst>
            <a:lin ang="10800000" scaled="1"/>
          </a:gradFill>
        </p:spPr>
        <p:txBody>
          <a:bodyPr/>
          <a:lstStyle/>
          <a:p>
            <a:endParaRPr lang="en-CA"/>
          </a:p>
        </p:txBody>
      </p:sp>
      <p:grpSp>
        <p:nvGrpSpPr>
          <p:cNvPr id="9" name="Group 5">
            <a:extLst>
              <a:ext uri="{FF2B5EF4-FFF2-40B4-BE49-F238E27FC236}">
                <a16:creationId xmlns:a16="http://schemas.microsoft.com/office/drawing/2014/main" id="{348C50F1-ABEF-01A4-8B49-F5913C13C3D5}"/>
              </a:ext>
            </a:extLst>
          </p:cNvPr>
          <p:cNvGrpSpPr/>
          <p:nvPr userDrawn="1"/>
        </p:nvGrpSpPr>
        <p:grpSpPr>
          <a:xfrm>
            <a:off x="-2133844" y="-777649"/>
            <a:ext cx="6646850" cy="6431197"/>
            <a:chOff x="0" y="0"/>
            <a:chExt cx="852913" cy="812800"/>
          </a:xfrm>
        </p:grpSpPr>
        <p:sp>
          <p:nvSpPr>
            <p:cNvPr id="10" name="Freeform 6">
              <a:extLst>
                <a:ext uri="{FF2B5EF4-FFF2-40B4-BE49-F238E27FC236}">
                  <a16:creationId xmlns:a16="http://schemas.microsoft.com/office/drawing/2014/main" id="{D69952B2-DEDB-7338-0841-23E25C7B131C}"/>
                </a:ext>
              </a:extLst>
            </p:cNvPr>
            <p:cNvSpPr/>
            <p:nvPr/>
          </p:nvSpPr>
          <p:spPr>
            <a:xfrm>
              <a:off x="0" y="0"/>
              <a:ext cx="852913" cy="812800"/>
            </a:xfrm>
            <a:custGeom>
              <a:avLst/>
              <a:gdLst/>
              <a:ahLst/>
              <a:cxnLst/>
              <a:rect l="l" t="t" r="r" b="b"/>
              <a:pathLst>
                <a:path w="852913" h="812800">
                  <a:moveTo>
                    <a:pt x="426456" y="0"/>
                  </a:moveTo>
                  <a:cubicBezTo>
                    <a:pt x="190931" y="0"/>
                    <a:pt x="0" y="181951"/>
                    <a:pt x="0" y="406400"/>
                  </a:cubicBezTo>
                  <a:cubicBezTo>
                    <a:pt x="0" y="630849"/>
                    <a:pt x="190931" y="812800"/>
                    <a:pt x="426456" y="812800"/>
                  </a:cubicBezTo>
                  <a:cubicBezTo>
                    <a:pt x="661982" y="812800"/>
                    <a:pt x="852913" y="630849"/>
                    <a:pt x="852913" y="406400"/>
                  </a:cubicBezTo>
                  <a:cubicBezTo>
                    <a:pt x="852913" y="181951"/>
                    <a:pt x="661982" y="0"/>
                    <a:pt x="426456" y="0"/>
                  </a:cubicBezTo>
                  <a:close/>
                </a:path>
              </a:pathLst>
            </a:custGeom>
            <a:solidFill>
              <a:srgbClr val="747880"/>
            </a:solidFill>
          </p:spPr>
          <p:txBody>
            <a:bodyPr/>
            <a:lstStyle/>
            <a:p>
              <a:endParaRPr lang="en-CA"/>
            </a:p>
          </p:txBody>
        </p:sp>
        <p:sp>
          <p:nvSpPr>
            <p:cNvPr id="11" name="TextBox 7">
              <a:extLst>
                <a:ext uri="{FF2B5EF4-FFF2-40B4-BE49-F238E27FC236}">
                  <a16:creationId xmlns:a16="http://schemas.microsoft.com/office/drawing/2014/main" id="{E8DB2CAD-DAF9-129B-16FA-B948002506B5}"/>
                </a:ext>
              </a:extLst>
            </p:cNvPr>
            <p:cNvSpPr txBox="1"/>
            <p:nvPr/>
          </p:nvSpPr>
          <p:spPr>
            <a:xfrm>
              <a:off x="79961" y="19050"/>
              <a:ext cx="692992" cy="717550"/>
            </a:xfrm>
            <a:prstGeom prst="rect">
              <a:avLst/>
            </a:prstGeom>
          </p:spPr>
          <p:txBody>
            <a:bodyPr lIns="50800" tIns="50800" rIns="50800" bIns="50800" rtlCol="0" anchor="ctr"/>
            <a:lstStyle/>
            <a:p>
              <a:pPr algn="ctr">
                <a:lnSpc>
                  <a:spcPts val="2659"/>
                </a:lnSpc>
              </a:pPr>
              <a:endParaRPr/>
            </a:p>
          </p:txBody>
        </p:sp>
      </p:grpSp>
      <p:grpSp>
        <p:nvGrpSpPr>
          <p:cNvPr id="12" name="Group 8">
            <a:extLst>
              <a:ext uri="{FF2B5EF4-FFF2-40B4-BE49-F238E27FC236}">
                <a16:creationId xmlns:a16="http://schemas.microsoft.com/office/drawing/2014/main" id="{49A07A55-7100-CEE9-41F0-A5D8C4F3B228}"/>
              </a:ext>
            </a:extLst>
          </p:cNvPr>
          <p:cNvGrpSpPr/>
          <p:nvPr userDrawn="1"/>
        </p:nvGrpSpPr>
        <p:grpSpPr>
          <a:xfrm>
            <a:off x="-1947031" y="-573034"/>
            <a:ext cx="5985631" cy="5853528"/>
            <a:chOff x="0" y="0"/>
            <a:chExt cx="6350000" cy="6349975"/>
          </a:xfrm>
        </p:grpSpPr>
        <p:sp>
          <p:nvSpPr>
            <p:cNvPr id="13" name="Freeform 9">
              <a:extLst>
                <a:ext uri="{FF2B5EF4-FFF2-40B4-BE49-F238E27FC236}">
                  <a16:creationId xmlns:a16="http://schemas.microsoft.com/office/drawing/2014/main" id="{990D5F0D-748A-F295-77CD-AB0FF603E8DE}"/>
                </a:ext>
              </a:extLst>
            </p:cNvPr>
            <p:cNvSpPr/>
            <p:nvPr/>
          </p:nvSpPr>
          <p:spPr>
            <a:xfrm>
              <a:off x="0" y="0"/>
              <a:ext cx="6350000" cy="634997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solidFill>
              <a:srgbClr val="FFFFFF"/>
            </a:solidFill>
            <a:ln w="12700">
              <a:noFill/>
            </a:ln>
          </p:spPr>
          <p:txBody>
            <a:bodyPr/>
            <a:lstStyle/>
            <a:p>
              <a:endParaRPr lang="en-CA"/>
            </a:p>
          </p:txBody>
        </p:sp>
      </p:grpSp>
    </p:spTree>
    <p:extLst>
      <p:ext uri="{BB962C8B-B14F-4D97-AF65-F5344CB8AC3E}">
        <p14:creationId xmlns:p14="http://schemas.microsoft.com/office/powerpoint/2010/main" val="33552969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6" r:id="rId4"/>
    <p:sldLayoutId id="2147483667" r:id="rId5"/>
    <p:sldLayoutId id="2147483670" r:id="rId6"/>
    <p:sldLayoutId id="2147483671" r:id="rId7"/>
  </p:sldLayoutIdLst>
  <p:txStyles>
    <p:titleStyle>
      <a:lvl1pPr algn="l" defTabSz="914400" rtl="0" eaLnBrk="1" latinLnBrk="0" hangingPunct="1">
        <a:lnSpc>
          <a:spcPct val="90000"/>
        </a:lnSpc>
        <a:spcBef>
          <a:spcPct val="0"/>
        </a:spcBef>
        <a:buNone/>
        <a:defRPr sz="4400" b="1" kern="1200">
          <a:solidFill>
            <a:schemeClr val="accent3"/>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2A9CA99-28AC-9A56-DF7B-E9F3E01069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7CFF7D87-FFAF-DC8B-1C0B-6F26D1C36A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DDD2672-AF2A-4F89-84D0-798B63A5A0EA}" type="datetimeFigureOut">
              <a:rPr lang="en-CA" smtClean="0"/>
              <a:t>2024-05-09</a:t>
            </a:fld>
            <a:endParaRPr lang="en-CA"/>
          </a:p>
        </p:txBody>
      </p:sp>
      <p:sp>
        <p:nvSpPr>
          <p:cNvPr id="5" name="Footer Placeholder 4">
            <a:extLst>
              <a:ext uri="{FF2B5EF4-FFF2-40B4-BE49-F238E27FC236}">
                <a16:creationId xmlns:a16="http://schemas.microsoft.com/office/drawing/2014/main" id="{29B842C3-CF6D-9AA2-0A19-B42522202B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C77578A2-C53F-8E0C-CFE9-E0C095126F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69FD8CF-8227-46A0-9656-EFD00EDC6968}" type="slidenum">
              <a:rPr lang="en-CA" smtClean="0"/>
              <a:t>‹#›</a:t>
            </a:fld>
            <a:endParaRPr lang="en-CA"/>
          </a:p>
        </p:txBody>
      </p:sp>
      <p:grpSp>
        <p:nvGrpSpPr>
          <p:cNvPr id="7" name="Group 11">
            <a:extLst>
              <a:ext uri="{FF2B5EF4-FFF2-40B4-BE49-F238E27FC236}">
                <a16:creationId xmlns:a16="http://schemas.microsoft.com/office/drawing/2014/main" id="{7C354C1F-69A5-8872-0774-187AC12EBB32}"/>
              </a:ext>
            </a:extLst>
          </p:cNvPr>
          <p:cNvGrpSpPr/>
          <p:nvPr userDrawn="1"/>
        </p:nvGrpSpPr>
        <p:grpSpPr>
          <a:xfrm>
            <a:off x="3028335" y="479433"/>
            <a:ext cx="11941770" cy="1004516"/>
            <a:chOff x="0" y="0"/>
            <a:chExt cx="3049338" cy="256504"/>
          </a:xfrm>
        </p:grpSpPr>
        <p:sp>
          <p:nvSpPr>
            <p:cNvPr id="8" name="Freeform 12">
              <a:extLst>
                <a:ext uri="{FF2B5EF4-FFF2-40B4-BE49-F238E27FC236}">
                  <a16:creationId xmlns:a16="http://schemas.microsoft.com/office/drawing/2014/main" id="{C4C5EA5A-CE7F-A0CC-F5CB-81D5BD3BA409}"/>
                </a:ext>
              </a:extLst>
            </p:cNvPr>
            <p:cNvSpPr/>
            <p:nvPr/>
          </p:nvSpPr>
          <p:spPr>
            <a:xfrm>
              <a:off x="0" y="0"/>
              <a:ext cx="3049338" cy="256504"/>
            </a:xfrm>
            <a:custGeom>
              <a:avLst/>
              <a:gdLst/>
              <a:ahLst/>
              <a:cxnLst/>
              <a:rect l="l" t="t" r="r" b="b"/>
              <a:pathLst>
                <a:path w="3049338" h="256504">
                  <a:moveTo>
                    <a:pt x="0" y="0"/>
                  </a:moveTo>
                  <a:lnTo>
                    <a:pt x="3049338" y="0"/>
                  </a:lnTo>
                  <a:lnTo>
                    <a:pt x="3049338" y="256504"/>
                  </a:lnTo>
                  <a:lnTo>
                    <a:pt x="0" y="256504"/>
                  </a:lnTo>
                  <a:close/>
                </a:path>
              </a:pathLst>
            </a:custGeom>
            <a:gradFill flip="none" rotWithShape="1">
              <a:gsLst>
                <a:gs pos="0">
                  <a:schemeClr val="accent3">
                    <a:lumMod val="40000"/>
                    <a:lumOff val="60000"/>
                  </a:schemeClr>
                </a:gs>
                <a:gs pos="46000">
                  <a:schemeClr val="accent3"/>
                </a:gs>
                <a:gs pos="100000">
                  <a:schemeClr val="accent3">
                    <a:lumMod val="50000"/>
                  </a:schemeClr>
                </a:gs>
              </a:gsLst>
              <a:lin ang="10800000" scaled="1"/>
              <a:tileRect/>
            </a:gradFill>
          </p:spPr>
          <p:txBody>
            <a:bodyPr/>
            <a:lstStyle/>
            <a:p>
              <a:endParaRPr lang="en-CA" dirty="0"/>
            </a:p>
          </p:txBody>
        </p:sp>
        <p:sp>
          <p:nvSpPr>
            <p:cNvPr id="9" name="TextBox 13">
              <a:extLst>
                <a:ext uri="{FF2B5EF4-FFF2-40B4-BE49-F238E27FC236}">
                  <a16:creationId xmlns:a16="http://schemas.microsoft.com/office/drawing/2014/main" id="{9155D08C-E1EC-371A-72EB-91730D50D305}"/>
                </a:ext>
              </a:extLst>
            </p:cNvPr>
            <p:cNvSpPr txBox="1"/>
            <p:nvPr/>
          </p:nvSpPr>
          <p:spPr>
            <a:xfrm>
              <a:off x="0" y="-57150"/>
              <a:ext cx="3049338" cy="313654"/>
            </a:xfrm>
            <a:prstGeom prst="rect">
              <a:avLst/>
            </a:prstGeom>
          </p:spPr>
          <p:txBody>
            <a:bodyPr lIns="50800" tIns="50800" rIns="50800" bIns="50800" rtlCol="0" anchor="ctr"/>
            <a:lstStyle/>
            <a:p>
              <a:pPr algn="ctr">
                <a:lnSpc>
                  <a:spcPts val="2659"/>
                </a:lnSpc>
              </a:pPr>
              <a:endParaRPr/>
            </a:p>
          </p:txBody>
        </p:sp>
      </p:grpSp>
      <p:grpSp>
        <p:nvGrpSpPr>
          <p:cNvPr id="10" name="Group 10">
            <a:extLst>
              <a:ext uri="{FF2B5EF4-FFF2-40B4-BE49-F238E27FC236}">
                <a16:creationId xmlns:a16="http://schemas.microsoft.com/office/drawing/2014/main" id="{1457C705-2819-9448-426E-18EF72FE298A}"/>
              </a:ext>
            </a:extLst>
          </p:cNvPr>
          <p:cNvGrpSpPr/>
          <p:nvPr userDrawn="1"/>
        </p:nvGrpSpPr>
        <p:grpSpPr>
          <a:xfrm>
            <a:off x="2224446" y="381444"/>
            <a:ext cx="1169977" cy="1169973"/>
            <a:chOff x="0" y="0"/>
            <a:chExt cx="6350000" cy="6349975"/>
          </a:xfrm>
          <a:solidFill>
            <a:srgbClr val="747880"/>
          </a:solidFill>
        </p:grpSpPr>
        <p:sp>
          <p:nvSpPr>
            <p:cNvPr id="11" name="Freeform 11">
              <a:extLst>
                <a:ext uri="{FF2B5EF4-FFF2-40B4-BE49-F238E27FC236}">
                  <a16:creationId xmlns:a16="http://schemas.microsoft.com/office/drawing/2014/main" id="{D140A4D5-8F73-31E0-92D4-7617A8447DBB}"/>
                </a:ext>
              </a:extLst>
            </p:cNvPr>
            <p:cNvSpPr/>
            <p:nvPr/>
          </p:nvSpPr>
          <p:spPr>
            <a:xfrm>
              <a:off x="0" y="0"/>
              <a:ext cx="6350000" cy="634997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grpFill/>
            <a:ln w="12700">
              <a:noFill/>
            </a:ln>
          </p:spPr>
          <p:txBody>
            <a:bodyPr/>
            <a:lstStyle/>
            <a:p>
              <a:endParaRPr lang="en-CA" dirty="0"/>
            </a:p>
          </p:txBody>
        </p:sp>
      </p:grpSp>
      <p:sp>
        <p:nvSpPr>
          <p:cNvPr id="2" name="Title Placeholder 1">
            <a:extLst>
              <a:ext uri="{FF2B5EF4-FFF2-40B4-BE49-F238E27FC236}">
                <a16:creationId xmlns:a16="http://schemas.microsoft.com/office/drawing/2014/main" id="{2D0638E4-2752-6402-9D4A-40BBA149EF15}"/>
              </a:ext>
            </a:extLst>
          </p:cNvPr>
          <p:cNvSpPr>
            <a:spLocks noGrp="1"/>
          </p:cNvSpPr>
          <p:nvPr>
            <p:ph type="title"/>
          </p:nvPr>
        </p:nvSpPr>
        <p:spPr>
          <a:xfrm>
            <a:off x="3581400" y="365125"/>
            <a:ext cx="7772400" cy="1325563"/>
          </a:xfrm>
          <a:prstGeom prst="rect">
            <a:avLst/>
          </a:prstGeom>
        </p:spPr>
        <p:txBody>
          <a:bodyPr vert="horz" lIns="91440" tIns="45720" rIns="91440" bIns="45720" rtlCol="0" anchor="ctr">
            <a:normAutofit/>
          </a:bodyPr>
          <a:lstStyle/>
          <a:p>
            <a:r>
              <a:rPr lang="en-US" dirty="0"/>
              <a:t>Click to edit Master title style</a:t>
            </a:r>
            <a:endParaRPr lang="en-CA" dirty="0"/>
          </a:p>
        </p:txBody>
      </p:sp>
      <p:pic>
        <p:nvPicPr>
          <p:cNvPr id="12" name="Picture 11" descr="A red and black logo&#10;&#10;Description automatically generated">
            <a:extLst>
              <a:ext uri="{FF2B5EF4-FFF2-40B4-BE49-F238E27FC236}">
                <a16:creationId xmlns:a16="http://schemas.microsoft.com/office/drawing/2014/main" id="{8243D06A-C226-2EC8-4D6D-0ABEF319732C}"/>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9864597" y="6176963"/>
            <a:ext cx="1946403" cy="537578"/>
          </a:xfrm>
          <a:prstGeom prst="rect">
            <a:avLst/>
          </a:prstGeom>
        </p:spPr>
      </p:pic>
    </p:spTree>
    <p:extLst>
      <p:ext uri="{BB962C8B-B14F-4D97-AF65-F5344CB8AC3E}">
        <p14:creationId xmlns:p14="http://schemas.microsoft.com/office/powerpoint/2010/main" val="71029388"/>
      </p:ext>
    </p:extLst>
  </p:cSld>
  <p:clrMap bg1="lt1" tx1="dk1" bg2="lt2" tx2="dk2" accent1="accent1" accent2="accent2" accent3="accent3" accent4="accent4" accent5="accent5" accent6="accent6" hlink="hlink" folHlink="folHlink"/>
  <p:sldLayoutIdLst>
    <p:sldLayoutId id="2147483674" r:id="rId1"/>
    <p:sldLayoutId id="2147483676" r:id="rId2"/>
    <p:sldLayoutId id="2147483677" r:id="rId3"/>
    <p:sldLayoutId id="2147483678" r:id="rId4"/>
    <p:sldLayoutId id="2147483679" r:id="rId5"/>
    <p:sldLayoutId id="2147483680" r:id="rId6"/>
    <p:sldLayoutId id="2147483681" r:id="rId7"/>
    <p:sldLayoutId id="2147483682" r:id="rId8"/>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9.xml"/><Relationship Id="rId4" Type="http://schemas.openxmlformats.org/officeDocument/2006/relationships/image" Target="../media/image8.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D3D93-0F1E-6089-5151-BFF6EB8ADFD4}"/>
              </a:ext>
            </a:extLst>
          </p:cNvPr>
          <p:cNvSpPr>
            <a:spLocks noGrp="1"/>
          </p:cNvSpPr>
          <p:nvPr>
            <p:ph type="ctrTitle"/>
          </p:nvPr>
        </p:nvSpPr>
        <p:spPr>
          <a:xfrm>
            <a:off x="5716094" y="2016125"/>
            <a:ext cx="6204156" cy="1239837"/>
          </a:xfrm>
        </p:spPr>
        <p:txBody>
          <a:bodyPr/>
          <a:lstStyle/>
          <a:p>
            <a:pPr algn="r"/>
            <a:r>
              <a:rPr lang="en-US" dirty="0">
                <a:solidFill>
                  <a:schemeClr val="accent3"/>
                </a:solidFill>
              </a:rPr>
              <a:t>Club of the Year</a:t>
            </a:r>
            <a:endParaRPr lang="en-CA" dirty="0">
              <a:solidFill>
                <a:schemeClr val="accent3"/>
              </a:solidFill>
            </a:endParaRPr>
          </a:p>
        </p:txBody>
      </p:sp>
      <p:sp>
        <p:nvSpPr>
          <p:cNvPr id="3" name="Subtitle 2">
            <a:extLst>
              <a:ext uri="{FF2B5EF4-FFF2-40B4-BE49-F238E27FC236}">
                <a16:creationId xmlns:a16="http://schemas.microsoft.com/office/drawing/2014/main" id="{1D90FD5A-FFF9-467A-0567-47111DEF95AA}"/>
              </a:ext>
            </a:extLst>
          </p:cNvPr>
          <p:cNvSpPr>
            <a:spLocks noGrp="1"/>
          </p:cNvSpPr>
          <p:nvPr>
            <p:ph type="subTitle" idx="1"/>
          </p:nvPr>
        </p:nvSpPr>
        <p:spPr>
          <a:xfrm>
            <a:off x="5299585" y="3602038"/>
            <a:ext cx="6620665" cy="1655762"/>
          </a:xfrm>
        </p:spPr>
        <p:txBody>
          <a:bodyPr>
            <a:normAutofit/>
          </a:bodyPr>
          <a:lstStyle/>
          <a:p>
            <a:pPr algn="r"/>
            <a:endParaRPr lang="en-CA" dirty="0"/>
          </a:p>
        </p:txBody>
      </p:sp>
    </p:spTree>
    <p:extLst>
      <p:ext uri="{BB962C8B-B14F-4D97-AF65-F5344CB8AC3E}">
        <p14:creationId xmlns:p14="http://schemas.microsoft.com/office/powerpoint/2010/main" val="2871000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D8FE846-462A-9DB5-C012-B069B27451BE}"/>
              </a:ext>
            </a:extLst>
          </p:cNvPr>
          <p:cNvSpPr>
            <a:spLocks noGrp="1"/>
          </p:cNvSpPr>
          <p:nvPr>
            <p:ph type="title"/>
          </p:nvPr>
        </p:nvSpPr>
        <p:spPr/>
        <p:txBody>
          <a:bodyPr>
            <a:normAutofit/>
          </a:bodyPr>
          <a:lstStyle/>
          <a:p>
            <a:r>
              <a:rPr lang="en-CA" sz="4000" dirty="0"/>
              <a:t>Club Management Competencies</a:t>
            </a:r>
          </a:p>
        </p:txBody>
      </p:sp>
      <p:sp>
        <p:nvSpPr>
          <p:cNvPr id="5" name="Content Placeholder 4">
            <a:extLst>
              <a:ext uri="{FF2B5EF4-FFF2-40B4-BE49-F238E27FC236}">
                <a16:creationId xmlns:a16="http://schemas.microsoft.com/office/drawing/2014/main" id="{AA430932-87FA-1C8D-E142-D34D5CDBA15D}"/>
              </a:ext>
            </a:extLst>
          </p:cNvPr>
          <p:cNvSpPr>
            <a:spLocks noGrp="1"/>
          </p:cNvSpPr>
          <p:nvPr>
            <p:ph idx="1"/>
          </p:nvPr>
        </p:nvSpPr>
        <p:spPr>
          <a:xfrm>
            <a:off x="3030876" y="1825625"/>
            <a:ext cx="8322924" cy="4351338"/>
          </a:xfrm>
        </p:spPr>
        <p:txBody>
          <a:bodyPr/>
          <a:lstStyle/>
          <a:p>
            <a:endParaRPr lang="en-CA" dirty="0"/>
          </a:p>
        </p:txBody>
      </p:sp>
    </p:spTree>
    <p:extLst>
      <p:ext uri="{BB962C8B-B14F-4D97-AF65-F5344CB8AC3E}">
        <p14:creationId xmlns:p14="http://schemas.microsoft.com/office/powerpoint/2010/main" val="660356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0E5790-B0E9-211F-229E-6996DB25FBF6}"/>
              </a:ext>
            </a:extLst>
          </p:cNvPr>
          <p:cNvSpPr>
            <a:spLocks noGrp="1"/>
          </p:cNvSpPr>
          <p:nvPr>
            <p:ph type="title"/>
          </p:nvPr>
        </p:nvSpPr>
        <p:spPr/>
        <p:txBody>
          <a:bodyPr/>
          <a:lstStyle/>
          <a:p>
            <a:r>
              <a:rPr lang="en-US" dirty="0"/>
              <a:t>Additional materials</a:t>
            </a:r>
            <a:endParaRPr lang="en-CA" dirty="0"/>
          </a:p>
        </p:txBody>
      </p:sp>
      <p:sp>
        <p:nvSpPr>
          <p:cNvPr id="6" name="Content Placeholder 5">
            <a:extLst>
              <a:ext uri="{FF2B5EF4-FFF2-40B4-BE49-F238E27FC236}">
                <a16:creationId xmlns:a16="http://schemas.microsoft.com/office/drawing/2014/main" id="{431A4B65-D95F-F12E-8970-144DD16E9844}"/>
              </a:ext>
            </a:extLst>
          </p:cNvPr>
          <p:cNvSpPr>
            <a:spLocks noGrp="1"/>
          </p:cNvSpPr>
          <p:nvPr>
            <p:ph idx="1"/>
          </p:nvPr>
        </p:nvSpPr>
        <p:spPr>
          <a:xfrm>
            <a:off x="5211096" y="1531345"/>
            <a:ext cx="6142704" cy="4667843"/>
          </a:xfrm>
        </p:spPr>
        <p:txBody>
          <a:bodyPr>
            <a:normAutofit fontScale="92500"/>
          </a:bodyPr>
          <a:lstStyle/>
          <a:p>
            <a:pPr>
              <a:buFont typeface="Courier New" panose="02070309020205020404" pitchFamily="49" charset="0"/>
              <a:buChar char="o"/>
            </a:pPr>
            <a:r>
              <a:rPr lang="en-CA" dirty="0"/>
              <a:t> </a:t>
            </a:r>
            <a:r>
              <a:rPr lang="en-CA"/>
              <a:t>A maximum two-page </a:t>
            </a:r>
            <a:r>
              <a:rPr lang="en-CA" dirty="0"/>
              <a:t>letter of support from the club's president endorsing the nomination. The letter may include information from stakeholders (for example, provincial or national sports associations, community leagues, charitable organizations, government officials, etc.).</a:t>
            </a:r>
          </a:p>
          <a:p>
            <a:pPr>
              <a:buFont typeface="Courier New" panose="02070309020205020404" pitchFamily="49" charset="0"/>
              <a:buChar char="o"/>
            </a:pPr>
            <a:endParaRPr lang="en-CA" dirty="0"/>
          </a:p>
          <a:p>
            <a:pPr>
              <a:buFont typeface="Courier New" panose="02070309020205020404" pitchFamily="49" charset="0"/>
              <a:buChar char="o"/>
            </a:pPr>
            <a:r>
              <a:rPr lang="en-CA" dirty="0"/>
              <a:t> A photograph of the exterior of the club in high-resolution (400 MB) jpg format.</a:t>
            </a:r>
          </a:p>
        </p:txBody>
      </p:sp>
    </p:spTree>
    <p:extLst>
      <p:ext uri="{BB962C8B-B14F-4D97-AF65-F5344CB8AC3E}">
        <p14:creationId xmlns:p14="http://schemas.microsoft.com/office/powerpoint/2010/main" val="3328251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3144D9B-F8DD-89A8-17AB-55282B6DEAC7}"/>
              </a:ext>
            </a:extLst>
          </p:cNvPr>
          <p:cNvSpPr>
            <a:spLocks noGrp="1"/>
          </p:cNvSpPr>
          <p:nvPr>
            <p:ph type="title"/>
          </p:nvPr>
        </p:nvSpPr>
        <p:spPr/>
        <p:txBody>
          <a:bodyPr/>
          <a:lstStyle/>
          <a:p>
            <a:r>
              <a:rPr lang="en-US" dirty="0"/>
              <a:t>Next Steps</a:t>
            </a:r>
            <a:endParaRPr lang="en-CA" dirty="0"/>
          </a:p>
        </p:txBody>
      </p:sp>
      <p:sp>
        <p:nvSpPr>
          <p:cNvPr id="5" name="Content Placeholder 4">
            <a:extLst>
              <a:ext uri="{FF2B5EF4-FFF2-40B4-BE49-F238E27FC236}">
                <a16:creationId xmlns:a16="http://schemas.microsoft.com/office/drawing/2014/main" id="{1EC76731-F461-6EA7-6D6E-CBB7D6C89601}"/>
              </a:ext>
            </a:extLst>
          </p:cNvPr>
          <p:cNvSpPr>
            <a:spLocks noGrp="1"/>
          </p:cNvSpPr>
          <p:nvPr>
            <p:ph idx="1"/>
          </p:nvPr>
        </p:nvSpPr>
        <p:spPr/>
        <p:txBody>
          <a:bodyPr/>
          <a:lstStyle/>
          <a:p>
            <a:pPr>
              <a:buFont typeface="Courier New" panose="02070309020205020404" pitchFamily="49" charset="0"/>
              <a:buChar char="o"/>
            </a:pPr>
            <a:r>
              <a:rPr lang="en-CA" dirty="0"/>
              <a:t> Email application to events@thecmac.ca.</a:t>
            </a:r>
          </a:p>
          <a:p>
            <a:pPr>
              <a:buFont typeface="Courier New" panose="02070309020205020404" pitchFamily="49" charset="0"/>
              <a:buChar char="o"/>
            </a:pPr>
            <a:r>
              <a:rPr lang="en-CA" dirty="0">
                <a:solidFill>
                  <a:schemeClr val="accent3"/>
                </a:solidFill>
              </a:rPr>
              <a:t> All nominees must be informed of the application submission.</a:t>
            </a:r>
          </a:p>
          <a:p>
            <a:pPr>
              <a:buFont typeface="Courier New" panose="02070309020205020404" pitchFamily="49" charset="0"/>
              <a:buChar char="o"/>
            </a:pPr>
            <a:r>
              <a:rPr lang="en-CA" dirty="0"/>
              <a:t> All communications from CMAC will be directed to the nominator during the review process.</a:t>
            </a:r>
          </a:p>
          <a:p>
            <a:pPr>
              <a:buFont typeface="Courier New" panose="02070309020205020404" pitchFamily="49" charset="0"/>
              <a:buChar char="o"/>
            </a:pPr>
            <a:r>
              <a:rPr lang="en-CA" dirty="0">
                <a:solidFill>
                  <a:schemeClr val="accent3"/>
                </a:solidFill>
              </a:rPr>
              <a:t> Incomplete submissions will not be included in the committee review process.</a:t>
            </a:r>
          </a:p>
        </p:txBody>
      </p:sp>
    </p:spTree>
    <p:extLst>
      <p:ext uri="{BB962C8B-B14F-4D97-AF65-F5344CB8AC3E}">
        <p14:creationId xmlns:p14="http://schemas.microsoft.com/office/powerpoint/2010/main" val="3888900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0E9EBD1-AEC5-A54E-F83C-418FE6EB7BA1}"/>
              </a:ext>
            </a:extLst>
          </p:cNvPr>
          <p:cNvSpPr>
            <a:spLocks noGrp="1"/>
          </p:cNvSpPr>
          <p:nvPr>
            <p:ph type="ctrTitle"/>
          </p:nvPr>
        </p:nvSpPr>
        <p:spPr>
          <a:xfrm>
            <a:off x="5260258" y="1122363"/>
            <a:ext cx="6235056" cy="2387600"/>
          </a:xfrm>
        </p:spPr>
        <p:txBody>
          <a:bodyPr/>
          <a:lstStyle/>
          <a:p>
            <a:pPr algn="l"/>
            <a:r>
              <a:rPr lang="en-US" dirty="0"/>
              <a:t>Club of the Year</a:t>
            </a:r>
            <a:endParaRPr lang="en-CA" dirty="0"/>
          </a:p>
        </p:txBody>
      </p:sp>
      <p:sp>
        <p:nvSpPr>
          <p:cNvPr id="5" name="Subtitle 4">
            <a:extLst>
              <a:ext uri="{FF2B5EF4-FFF2-40B4-BE49-F238E27FC236}">
                <a16:creationId xmlns:a16="http://schemas.microsoft.com/office/drawing/2014/main" id="{6EBC930C-929A-EC02-965F-250FC96B94DD}"/>
              </a:ext>
            </a:extLst>
          </p:cNvPr>
          <p:cNvSpPr>
            <a:spLocks noGrp="1"/>
          </p:cNvSpPr>
          <p:nvPr>
            <p:ph type="subTitle" idx="1"/>
          </p:nvPr>
        </p:nvSpPr>
        <p:spPr/>
        <p:txBody>
          <a:bodyPr>
            <a:normAutofit/>
          </a:bodyPr>
          <a:lstStyle/>
          <a:p>
            <a:pPr algn="l"/>
            <a:endParaRPr lang="en-CA" dirty="0"/>
          </a:p>
        </p:txBody>
      </p:sp>
      <p:pic>
        <p:nvPicPr>
          <p:cNvPr id="6" name="Graphic 5" descr="Checkbox Checked with solid fill">
            <a:extLst>
              <a:ext uri="{FF2B5EF4-FFF2-40B4-BE49-F238E27FC236}">
                <a16:creationId xmlns:a16="http://schemas.microsoft.com/office/drawing/2014/main" id="{9CFEF7BB-B39B-28D9-AE4B-C9B8DD27195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016669" y="5745545"/>
            <a:ext cx="914400" cy="914400"/>
          </a:xfrm>
          <a:prstGeom prst="rect">
            <a:avLst/>
          </a:prstGeom>
        </p:spPr>
      </p:pic>
      <p:sp>
        <p:nvSpPr>
          <p:cNvPr id="7" name="Title 3">
            <a:extLst>
              <a:ext uri="{FF2B5EF4-FFF2-40B4-BE49-F238E27FC236}">
                <a16:creationId xmlns:a16="http://schemas.microsoft.com/office/drawing/2014/main" id="{38F0FEB0-408C-8363-8D67-B38B9AAF349B}"/>
              </a:ext>
            </a:extLst>
          </p:cNvPr>
          <p:cNvSpPr txBox="1">
            <a:spLocks/>
          </p:cNvSpPr>
          <p:nvPr/>
        </p:nvSpPr>
        <p:spPr>
          <a:xfrm>
            <a:off x="836340" y="1122363"/>
            <a:ext cx="2637529" cy="788213"/>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b="1" kern="1200">
                <a:solidFill>
                  <a:schemeClr val="accent3"/>
                </a:solidFill>
                <a:latin typeface="+mj-lt"/>
                <a:ea typeface="+mj-ea"/>
                <a:cs typeface="+mj-cs"/>
              </a:defRPr>
            </a:lvl1pPr>
          </a:lstStyle>
          <a:p>
            <a:pPr algn="r"/>
            <a:r>
              <a:rPr lang="en-US" dirty="0"/>
              <a:t>Small</a:t>
            </a:r>
            <a:endParaRPr lang="en-CA" dirty="0"/>
          </a:p>
        </p:txBody>
      </p:sp>
      <p:sp>
        <p:nvSpPr>
          <p:cNvPr id="8" name="Title 3">
            <a:extLst>
              <a:ext uri="{FF2B5EF4-FFF2-40B4-BE49-F238E27FC236}">
                <a16:creationId xmlns:a16="http://schemas.microsoft.com/office/drawing/2014/main" id="{F152CEAB-DBFA-2358-5F98-6FC94FAA6FBE}"/>
              </a:ext>
            </a:extLst>
          </p:cNvPr>
          <p:cNvSpPr txBox="1">
            <a:spLocks/>
          </p:cNvSpPr>
          <p:nvPr/>
        </p:nvSpPr>
        <p:spPr>
          <a:xfrm>
            <a:off x="836340" y="2163095"/>
            <a:ext cx="2637529" cy="788213"/>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b="1" kern="1200">
                <a:solidFill>
                  <a:schemeClr val="accent3"/>
                </a:solidFill>
                <a:latin typeface="+mj-lt"/>
                <a:ea typeface="+mj-ea"/>
                <a:cs typeface="+mj-cs"/>
              </a:defRPr>
            </a:lvl1pPr>
          </a:lstStyle>
          <a:p>
            <a:pPr algn="r"/>
            <a:r>
              <a:rPr lang="en-US" dirty="0"/>
              <a:t>Medium</a:t>
            </a:r>
            <a:endParaRPr lang="en-CA" dirty="0"/>
          </a:p>
        </p:txBody>
      </p:sp>
      <p:sp>
        <p:nvSpPr>
          <p:cNvPr id="9" name="Title 3">
            <a:extLst>
              <a:ext uri="{FF2B5EF4-FFF2-40B4-BE49-F238E27FC236}">
                <a16:creationId xmlns:a16="http://schemas.microsoft.com/office/drawing/2014/main" id="{C39BB692-B40A-DB07-5ED5-3BB9C8BE6E69}"/>
              </a:ext>
            </a:extLst>
          </p:cNvPr>
          <p:cNvSpPr txBox="1">
            <a:spLocks/>
          </p:cNvSpPr>
          <p:nvPr/>
        </p:nvSpPr>
        <p:spPr>
          <a:xfrm>
            <a:off x="836340" y="3203827"/>
            <a:ext cx="2637529" cy="788213"/>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b="1" kern="1200">
                <a:solidFill>
                  <a:schemeClr val="accent3"/>
                </a:solidFill>
                <a:latin typeface="+mj-lt"/>
                <a:ea typeface="+mj-ea"/>
                <a:cs typeface="+mj-cs"/>
              </a:defRPr>
            </a:lvl1pPr>
          </a:lstStyle>
          <a:p>
            <a:pPr algn="r"/>
            <a:r>
              <a:rPr lang="en-US" dirty="0"/>
              <a:t>Large</a:t>
            </a:r>
            <a:endParaRPr lang="en-CA" dirty="0"/>
          </a:p>
        </p:txBody>
      </p:sp>
      <p:sp>
        <p:nvSpPr>
          <p:cNvPr id="10" name="TextBox 9">
            <a:extLst>
              <a:ext uri="{FF2B5EF4-FFF2-40B4-BE49-F238E27FC236}">
                <a16:creationId xmlns:a16="http://schemas.microsoft.com/office/drawing/2014/main" id="{E4BA2BEF-D68F-45D5-689A-C2FF3276343D}"/>
              </a:ext>
            </a:extLst>
          </p:cNvPr>
          <p:cNvSpPr txBox="1"/>
          <p:nvPr/>
        </p:nvSpPr>
        <p:spPr>
          <a:xfrm>
            <a:off x="3836504" y="5910357"/>
            <a:ext cx="5227982" cy="584775"/>
          </a:xfrm>
          <a:prstGeom prst="rect">
            <a:avLst/>
          </a:prstGeom>
          <a:solidFill>
            <a:schemeClr val="accent3"/>
          </a:solidFill>
          <a:ln>
            <a:solidFill>
              <a:schemeClr val="accent3"/>
            </a:solidFill>
          </a:ln>
        </p:spPr>
        <p:txBody>
          <a:bodyPr wrap="square" rtlCol="0">
            <a:spAutoFit/>
          </a:bodyPr>
          <a:lstStyle/>
          <a:p>
            <a:r>
              <a:rPr lang="en-US" sz="1600" b="1" dirty="0">
                <a:solidFill>
                  <a:schemeClr val="bg1"/>
                </a:solidFill>
              </a:rPr>
              <a:t>Tip: </a:t>
            </a:r>
            <a:r>
              <a:rPr lang="en-US" sz="1600" b="1" i="1" dirty="0">
                <a:solidFill>
                  <a:schemeClr val="bg1"/>
                </a:solidFill>
              </a:rPr>
              <a:t>Place the checkmark beside the category that best describes the nominee club.</a:t>
            </a:r>
            <a:endParaRPr lang="en-CA" sz="1600" b="1" i="1" dirty="0">
              <a:solidFill>
                <a:schemeClr val="bg1"/>
              </a:solidFill>
            </a:endParaRPr>
          </a:p>
        </p:txBody>
      </p:sp>
    </p:spTree>
    <p:extLst>
      <p:ext uri="{BB962C8B-B14F-4D97-AF65-F5344CB8AC3E}">
        <p14:creationId xmlns:p14="http://schemas.microsoft.com/office/powerpoint/2010/main" val="2443413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F4EE963-E0C8-7C25-E1A1-B460CABE3E61}"/>
              </a:ext>
            </a:extLst>
          </p:cNvPr>
          <p:cNvSpPr>
            <a:spLocks noGrp="1"/>
          </p:cNvSpPr>
          <p:nvPr>
            <p:ph type="title"/>
          </p:nvPr>
        </p:nvSpPr>
        <p:spPr/>
        <p:txBody>
          <a:bodyPr/>
          <a:lstStyle/>
          <a:p>
            <a:r>
              <a:rPr lang="en-US" dirty="0"/>
              <a:t>Nominator Information</a:t>
            </a:r>
            <a:endParaRPr lang="en-CA" dirty="0"/>
          </a:p>
        </p:txBody>
      </p:sp>
      <p:sp>
        <p:nvSpPr>
          <p:cNvPr id="6" name="Text Placeholder 5">
            <a:extLst>
              <a:ext uri="{FF2B5EF4-FFF2-40B4-BE49-F238E27FC236}">
                <a16:creationId xmlns:a16="http://schemas.microsoft.com/office/drawing/2014/main" id="{61890CE9-EBE4-A8EC-2D2B-871CB4BFBDF6}"/>
              </a:ext>
            </a:extLst>
          </p:cNvPr>
          <p:cNvSpPr>
            <a:spLocks noGrp="1"/>
          </p:cNvSpPr>
          <p:nvPr>
            <p:ph idx="1"/>
          </p:nvPr>
        </p:nvSpPr>
        <p:spPr>
          <a:xfrm>
            <a:off x="3115340" y="1825625"/>
            <a:ext cx="8238460" cy="4351338"/>
          </a:xfrm>
        </p:spPr>
        <p:txBody>
          <a:bodyPr>
            <a:normAutofit/>
          </a:bodyPr>
          <a:lstStyle/>
          <a:p>
            <a:pPr marL="0" indent="0">
              <a:buNone/>
            </a:pPr>
            <a:r>
              <a:rPr lang="en-US" sz="2400" b="1" dirty="0"/>
              <a:t>Name: </a:t>
            </a:r>
          </a:p>
          <a:p>
            <a:endParaRPr lang="en-US" sz="2400" b="1" dirty="0"/>
          </a:p>
          <a:p>
            <a:pPr marL="0" indent="0">
              <a:buNone/>
            </a:pPr>
            <a:r>
              <a:rPr lang="en-US" sz="2400" b="1" dirty="0"/>
              <a:t>Job Title: </a:t>
            </a:r>
          </a:p>
          <a:p>
            <a:endParaRPr lang="en-US" sz="2400" b="1" dirty="0"/>
          </a:p>
          <a:p>
            <a:pPr marL="0" indent="0">
              <a:buNone/>
            </a:pPr>
            <a:r>
              <a:rPr lang="en-US" sz="2400" b="1" dirty="0"/>
              <a:t>Club: </a:t>
            </a:r>
            <a:endParaRPr lang="en-CA" sz="2400" b="1" dirty="0"/>
          </a:p>
          <a:p>
            <a:endParaRPr lang="en-CA" sz="2400" dirty="0"/>
          </a:p>
          <a:p>
            <a:pPr marL="0" indent="0">
              <a:buNone/>
            </a:pPr>
            <a:r>
              <a:rPr lang="en-CA" sz="2400" b="1" dirty="0"/>
              <a:t>Nominator Phone Number: </a:t>
            </a:r>
          </a:p>
          <a:p>
            <a:pPr marL="0" indent="0">
              <a:buNone/>
            </a:pPr>
            <a:r>
              <a:rPr lang="en-CA" sz="2400" b="1" dirty="0"/>
              <a:t>Nominator Email:</a:t>
            </a:r>
          </a:p>
        </p:txBody>
      </p:sp>
    </p:spTree>
    <p:extLst>
      <p:ext uri="{BB962C8B-B14F-4D97-AF65-F5344CB8AC3E}">
        <p14:creationId xmlns:p14="http://schemas.microsoft.com/office/powerpoint/2010/main" val="1018177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E0A3D3E-36C7-DF83-009B-527B3DF00190}"/>
              </a:ext>
            </a:extLst>
          </p:cNvPr>
          <p:cNvSpPr>
            <a:spLocks noGrp="1"/>
          </p:cNvSpPr>
          <p:nvPr>
            <p:ph type="title"/>
          </p:nvPr>
        </p:nvSpPr>
        <p:spPr>
          <a:xfrm>
            <a:off x="5465852" y="365125"/>
            <a:ext cx="5887948" cy="1325563"/>
          </a:xfrm>
        </p:spPr>
        <p:txBody>
          <a:bodyPr/>
          <a:lstStyle/>
          <a:p>
            <a:r>
              <a:rPr lang="en-US" dirty="0"/>
              <a:t>Criteria</a:t>
            </a:r>
            <a:endParaRPr lang="en-CA" dirty="0"/>
          </a:p>
        </p:txBody>
      </p:sp>
      <p:sp>
        <p:nvSpPr>
          <p:cNvPr id="6" name="Content Placeholder 5">
            <a:extLst>
              <a:ext uri="{FF2B5EF4-FFF2-40B4-BE49-F238E27FC236}">
                <a16:creationId xmlns:a16="http://schemas.microsoft.com/office/drawing/2014/main" id="{E545F850-D956-3556-4284-464F3372F777}"/>
              </a:ext>
            </a:extLst>
          </p:cNvPr>
          <p:cNvSpPr>
            <a:spLocks noGrp="1"/>
          </p:cNvSpPr>
          <p:nvPr>
            <p:ph sz="half" idx="2"/>
          </p:nvPr>
        </p:nvSpPr>
        <p:spPr>
          <a:xfrm>
            <a:off x="5465850" y="1825625"/>
            <a:ext cx="5887949" cy="4351338"/>
          </a:xfrm>
        </p:spPr>
        <p:txBody>
          <a:bodyPr/>
          <a:lstStyle/>
          <a:p>
            <a:pPr>
              <a:buFont typeface="Courier New" panose="02070309020205020404" pitchFamily="49" charset="0"/>
              <a:buChar char="o"/>
            </a:pPr>
            <a:r>
              <a:rPr lang="en-CA" dirty="0"/>
              <a:t> Describe how the club clearly meets </a:t>
            </a:r>
            <a:r>
              <a:rPr lang="en-CA" b="1" i="1" u="sng" dirty="0"/>
              <a:t>three (3) </a:t>
            </a:r>
            <a:r>
              <a:rPr lang="en-CA" dirty="0"/>
              <a:t>of the following criteria: </a:t>
            </a:r>
          </a:p>
          <a:p>
            <a:pPr lvl="1">
              <a:buFont typeface="Courier New" panose="02070309020205020404" pitchFamily="49" charset="0"/>
              <a:buChar char="o"/>
            </a:pPr>
            <a:r>
              <a:rPr lang="en-CA" dirty="0"/>
              <a:t>Community Involvement,</a:t>
            </a:r>
          </a:p>
          <a:p>
            <a:pPr lvl="1">
              <a:buFont typeface="Courier New" panose="02070309020205020404" pitchFamily="49" charset="0"/>
              <a:buChar char="o"/>
            </a:pPr>
            <a:r>
              <a:rPr lang="en-CA" dirty="0"/>
              <a:t>Environmental Stewardship,</a:t>
            </a:r>
          </a:p>
          <a:p>
            <a:pPr lvl="1">
              <a:buFont typeface="Courier New" panose="02070309020205020404" pitchFamily="49" charset="0"/>
              <a:buChar char="o"/>
            </a:pPr>
            <a:r>
              <a:rPr lang="en-CA" dirty="0"/>
              <a:t>Hosting an Exceptional Event,</a:t>
            </a:r>
          </a:p>
          <a:p>
            <a:pPr lvl="1">
              <a:buFont typeface="Courier New" panose="02070309020205020404" pitchFamily="49" charset="0"/>
              <a:buChar char="o"/>
            </a:pPr>
            <a:r>
              <a:rPr lang="en-CA" dirty="0"/>
              <a:t>Leadership Development,</a:t>
            </a:r>
          </a:p>
          <a:p>
            <a:pPr lvl="1">
              <a:buFont typeface="Courier New" panose="02070309020205020404" pitchFamily="49" charset="0"/>
              <a:buChar char="o"/>
            </a:pPr>
            <a:r>
              <a:rPr lang="en-CA" dirty="0"/>
              <a:t>CMAC Contribution,</a:t>
            </a:r>
          </a:p>
          <a:p>
            <a:pPr lvl="1">
              <a:buFont typeface="Courier New" panose="02070309020205020404" pitchFamily="49" charset="0"/>
              <a:buChar char="o"/>
            </a:pPr>
            <a:r>
              <a:rPr lang="en-CA" dirty="0"/>
              <a:t>Club Management Competencies</a:t>
            </a:r>
          </a:p>
        </p:txBody>
      </p:sp>
    </p:spTree>
    <p:extLst>
      <p:ext uri="{BB962C8B-B14F-4D97-AF65-F5344CB8AC3E}">
        <p14:creationId xmlns:p14="http://schemas.microsoft.com/office/powerpoint/2010/main" val="1149185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D8FE846-462A-9DB5-C012-B069B27451BE}"/>
              </a:ext>
            </a:extLst>
          </p:cNvPr>
          <p:cNvSpPr>
            <a:spLocks noGrp="1"/>
          </p:cNvSpPr>
          <p:nvPr>
            <p:ph type="title"/>
          </p:nvPr>
        </p:nvSpPr>
        <p:spPr/>
        <p:txBody>
          <a:bodyPr/>
          <a:lstStyle/>
          <a:p>
            <a:r>
              <a:rPr lang="en-CA" dirty="0"/>
              <a:t>Community Involvement</a:t>
            </a:r>
          </a:p>
        </p:txBody>
      </p:sp>
      <p:sp>
        <p:nvSpPr>
          <p:cNvPr id="5" name="Content Placeholder 4">
            <a:extLst>
              <a:ext uri="{FF2B5EF4-FFF2-40B4-BE49-F238E27FC236}">
                <a16:creationId xmlns:a16="http://schemas.microsoft.com/office/drawing/2014/main" id="{AA430932-87FA-1C8D-E142-D34D5CDBA15D}"/>
              </a:ext>
            </a:extLst>
          </p:cNvPr>
          <p:cNvSpPr>
            <a:spLocks noGrp="1"/>
          </p:cNvSpPr>
          <p:nvPr>
            <p:ph idx="1"/>
          </p:nvPr>
        </p:nvSpPr>
        <p:spPr>
          <a:xfrm>
            <a:off x="3030876" y="1825625"/>
            <a:ext cx="8322924" cy="4351338"/>
          </a:xfrm>
        </p:spPr>
        <p:txBody>
          <a:bodyPr/>
          <a:lstStyle/>
          <a:p>
            <a:endParaRPr lang="en-CA" dirty="0"/>
          </a:p>
        </p:txBody>
      </p:sp>
    </p:spTree>
    <p:extLst>
      <p:ext uri="{BB962C8B-B14F-4D97-AF65-F5344CB8AC3E}">
        <p14:creationId xmlns:p14="http://schemas.microsoft.com/office/powerpoint/2010/main" val="4263139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D8FE846-462A-9DB5-C012-B069B27451BE}"/>
              </a:ext>
            </a:extLst>
          </p:cNvPr>
          <p:cNvSpPr>
            <a:spLocks noGrp="1"/>
          </p:cNvSpPr>
          <p:nvPr>
            <p:ph type="title"/>
          </p:nvPr>
        </p:nvSpPr>
        <p:spPr/>
        <p:txBody>
          <a:bodyPr/>
          <a:lstStyle/>
          <a:p>
            <a:r>
              <a:rPr lang="en-CA" dirty="0"/>
              <a:t>Environmental Stewardship</a:t>
            </a:r>
          </a:p>
        </p:txBody>
      </p:sp>
      <p:sp>
        <p:nvSpPr>
          <p:cNvPr id="5" name="Content Placeholder 4">
            <a:extLst>
              <a:ext uri="{FF2B5EF4-FFF2-40B4-BE49-F238E27FC236}">
                <a16:creationId xmlns:a16="http://schemas.microsoft.com/office/drawing/2014/main" id="{AA430932-87FA-1C8D-E142-D34D5CDBA15D}"/>
              </a:ext>
            </a:extLst>
          </p:cNvPr>
          <p:cNvSpPr>
            <a:spLocks noGrp="1"/>
          </p:cNvSpPr>
          <p:nvPr>
            <p:ph idx="1"/>
          </p:nvPr>
        </p:nvSpPr>
        <p:spPr>
          <a:xfrm>
            <a:off x="3030876" y="1825625"/>
            <a:ext cx="8322924" cy="4351338"/>
          </a:xfrm>
        </p:spPr>
        <p:txBody>
          <a:bodyPr/>
          <a:lstStyle/>
          <a:p>
            <a:endParaRPr lang="en-CA" dirty="0"/>
          </a:p>
        </p:txBody>
      </p:sp>
    </p:spTree>
    <p:extLst>
      <p:ext uri="{BB962C8B-B14F-4D97-AF65-F5344CB8AC3E}">
        <p14:creationId xmlns:p14="http://schemas.microsoft.com/office/powerpoint/2010/main" val="2869709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D8FE846-462A-9DB5-C012-B069B27451BE}"/>
              </a:ext>
            </a:extLst>
          </p:cNvPr>
          <p:cNvSpPr>
            <a:spLocks noGrp="1"/>
          </p:cNvSpPr>
          <p:nvPr>
            <p:ph type="title"/>
          </p:nvPr>
        </p:nvSpPr>
        <p:spPr/>
        <p:txBody>
          <a:bodyPr/>
          <a:lstStyle/>
          <a:p>
            <a:r>
              <a:rPr lang="en-CA" dirty="0"/>
              <a:t>Hosting an Exceptional Event</a:t>
            </a:r>
          </a:p>
        </p:txBody>
      </p:sp>
      <p:sp>
        <p:nvSpPr>
          <p:cNvPr id="5" name="Content Placeholder 4">
            <a:extLst>
              <a:ext uri="{FF2B5EF4-FFF2-40B4-BE49-F238E27FC236}">
                <a16:creationId xmlns:a16="http://schemas.microsoft.com/office/drawing/2014/main" id="{AA430932-87FA-1C8D-E142-D34D5CDBA15D}"/>
              </a:ext>
            </a:extLst>
          </p:cNvPr>
          <p:cNvSpPr>
            <a:spLocks noGrp="1"/>
          </p:cNvSpPr>
          <p:nvPr>
            <p:ph idx="1"/>
          </p:nvPr>
        </p:nvSpPr>
        <p:spPr>
          <a:xfrm>
            <a:off x="3030876" y="1825625"/>
            <a:ext cx="8322924" cy="4351338"/>
          </a:xfrm>
        </p:spPr>
        <p:txBody>
          <a:bodyPr/>
          <a:lstStyle/>
          <a:p>
            <a:endParaRPr lang="en-CA" dirty="0"/>
          </a:p>
        </p:txBody>
      </p:sp>
    </p:spTree>
    <p:extLst>
      <p:ext uri="{BB962C8B-B14F-4D97-AF65-F5344CB8AC3E}">
        <p14:creationId xmlns:p14="http://schemas.microsoft.com/office/powerpoint/2010/main" val="1525225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D8FE846-462A-9DB5-C012-B069B27451BE}"/>
              </a:ext>
            </a:extLst>
          </p:cNvPr>
          <p:cNvSpPr>
            <a:spLocks noGrp="1"/>
          </p:cNvSpPr>
          <p:nvPr>
            <p:ph type="title"/>
          </p:nvPr>
        </p:nvSpPr>
        <p:spPr/>
        <p:txBody>
          <a:bodyPr/>
          <a:lstStyle/>
          <a:p>
            <a:r>
              <a:rPr lang="en-CA" dirty="0"/>
              <a:t>Leadership Development</a:t>
            </a:r>
          </a:p>
        </p:txBody>
      </p:sp>
      <p:sp>
        <p:nvSpPr>
          <p:cNvPr id="5" name="Content Placeholder 4">
            <a:extLst>
              <a:ext uri="{FF2B5EF4-FFF2-40B4-BE49-F238E27FC236}">
                <a16:creationId xmlns:a16="http://schemas.microsoft.com/office/drawing/2014/main" id="{AA430932-87FA-1C8D-E142-D34D5CDBA15D}"/>
              </a:ext>
            </a:extLst>
          </p:cNvPr>
          <p:cNvSpPr>
            <a:spLocks noGrp="1"/>
          </p:cNvSpPr>
          <p:nvPr>
            <p:ph idx="1"/>
          </p:nvPr>
        </p:nvSpPr>
        <p:spPr>
          <a:xfrm>
            <a:off x="3030876" y="1825625"/>
            <a:ext cx="8322924" cy="4351338"/>
          </a:xfrm>
        </p:spPr>
        <p:txBody>
          <a:bodyPr/>
          <a:lstStyle/>
          <a:p>
            <a:endParaRPr lang="en-CA" dirty="0"/>
          </a:p>
        </p:txBody>
      </p:sp>
    </p:spTree>
    <p:extLst>
      <p:ext uri="{BB962C8B-B14F-4D97-AF65-F5344CB8AC3E}">
        <p14:creationId xmlns:p14="http://schemas.microsoft.com/office/powerpoint/2010/main" val="886055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D8FE846-462A-9DB5-C012-B069B27451BE}"/>
              </a:ext>
            </a:extLst>
          </p:cNvPr>
          <p:cNvSpPr>
            <a:spLocks noGrp="1"/>
          </p:cNvSpPr>
          <p:nvPr>
            <p:ph type="title"/>
          </p:nvPr>
        </p:nvSpPr>
        <p:spPr/>
        <p:txBody>
          <a:bodyPr/>
          <a:lstStyle/>
          <a:p>
            <a:r>
              <a:rPr lang="en-CA" dirty="0"/>
              <a:t>CMAC Contribution</a:t>
            </a:r>
          </a:p>
        </p:txBody>
      </p:sp>
      <p:sp>
        <p:nvSpPr>
          <p:cNvPr id="5" name="Content Placeholder 4">
            <a:extLst>
              <a:ext uri="{FF2B5EF4-FFF2-40B4-BE49-F238E27FC236}">
                <a16:creationId xmlns:a16="http://schemas.microsoft.com/office/drawing/2014/main" id="{AA430932-87FA-1C8D-E142-D34D5CDBA15D}"/>
              </a:ext>
            </a:extLst>
          </p:cNvPr>
          <p:cNvSpPr>
            <a:spLocks noGrp="1"/>
          </p:cNvSpPr>
          <p:nvPr>
            <p:ph idx="1"/>
          </p:nvPr>
        </p:nvSpPr>
        <p:spPr>
          <a:xfrm>
            <a:off x="3030876" y="1825625"/>
            <a:ext cx="8322924" cy="4351338"/>
          </a:xfrm>
        </p:spPr>
        <p:txBody>
          <a:bodyPr/>
          <a:lstStyle/>
          <a:p>
            <a:endParaRPr lang="en-CA" dirty="0"/>
          </a:p>
        </p:txBody>
      </p:sp>
    </p:spTree>
    <p:extLst>
      <p:ext uri="{BB962C8B-B14F-4D97-AF65-F5344CB8AC3E}">
        <p14:creationId xmlns:p14="http://schemas.microsoft.com/office/powerpoint/2010/main" val="3466227963"/>
      </p:ext>
    </p:extLst>
  </p:cSld>
  <p:clrMapOvr>
    <a:masterClrMapping/>
  </p:clrMapOvr>
</p:sld>
</file>

<file path=ppt/theme/theme1.xml><?xml version="1.0" encoding="utf-8"?>
<a:theme xmlns:a="http://schemas.openxmlformats.org/drawingml/2006/main" name="Office Theme">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Custom Design">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1_Custom Design">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7abbe53a-ed59-4855-b034-5ebe81c6d0da" xsi:nil="true"/>
    <lcf76f155ced4ddcb4097134ff3c332f xmlns="2b204e9a-e93d-49f9-ba09-a78b733c0074">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A2FED551EBBB48B097A09B6F669CD3" ma:contentTypeVersion="20" ma:contentTypeDescription="Create a new document." ma:contentTypeScope="" ma:versionID="b51feedb8480c1784fe26beb4295f1a3">
  <xsd:schema xmlns:xsd="http://www.w3.org/2001/XMLSchema" xmlns:xs="http://www.w3.org/2001/XMLSchema" xmlns:p="http://schemas.microsoft.com/office/2006/metadata/properties" xmlns:ns2="2b204e9a-e93d-49f9-ba09-a78b733c0074" xmlns:ns3="7abbe53a-ed59-4855-b034-5ebe81c6d0da" targetNamespace="http://schemas.microsoft.com/office/2006/metadata/properties" ma:root="true" ma:fieldsID="7f0d6ca486610f3048f3c33a54c34248" ns2:_="" ns3:_="">
    <xsd:import namespace="2b204e9a-e93d-49f9-ba09-a78b733c0074"/>
    <xsd:import namespace="7abbe53a-ed59-4855-b034-5ebe81c6d0d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LengthInSecond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204e9a-e93d-49f9-ba09-a78b733c00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c80ddb43-2bac-41e4-8ebb-a531f2898a5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abbe53a-ed59-4855-b034-5ebe81c6d0d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247628c5-7a81-4b01-8297-1a3afe888a83}" ma:internalName="TaxCatchAll" ma:showField="CatchAllData" ma:web="7abbe53a-ed59-4855-b034-5ebe81c6d0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5CFF576-FF3D-4525-B89C-B673F40CAE11}">
  <ds:schemaRefs>
    <ds:schemaRef ds:uri="http://schemas.microsoft.com/sharepoint/v3/contenttype/forms"/>
  </ds:schemaRefs>
</ds:datastoreItem>
</file>

<file path=customXml/itemProps2.xml><?xml version="1.0" encoding="utf-8"?>
<ds:datastoreItem xmlns:ds="http://schemas.openxmlformats.org/officeDocument/2006/customXml" ds:itemID="{CD8503D8-AF25-49DE-B018-91802877B074}">
  <ds:schemaRefs>
    <ds:schemaRef ds:uri="http://schemas.microsoft.com/office/2006/metadata/properties"/>
    <ds:schemaRef ds:uri="http://schemas.microsoft.com/office/infopath/2007/PartnerControls"/>
    <ds:schemaRef ds:uri="7abbe53a-ed59-4855-b034-5ebe81c6d0da"/>
    <ds:schemaRef ds:uri="2b204e9a-e93d-49f9-ba09-a78b733c0074"/>
  </ds:schemaRefs>
</ds:datastoreItem>
</file>

<file path=customXml/itemProps3.xml><?xml version="1.0" encoding="utf-8"?>
<ds:datastoreItem xmlns:ds="http://schemas.openxmlformats.org/officeDocument/2006/customXml" ds:itemID="{678C99B0-262B-43E6-9159-1F354F4B5A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204e9a-e93d-49f9-ba09-a78b733c0074"/>
    <ds:schemaRef ds:uri="7abbe53a-ed59-4855-b034-5ebe81c6d0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1085</TotalTime>
  <Words>583</Words>
  <Application>Microsoft Office PowerPoint</Application>
  <PresentationFormat>Widescreen</PresentationFormat>
  <Paragraphs>65</Paragraphs>
  <Slides>12</Slides>
  <Notes>9</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12</vt:i4>
      </vt:variant>
    </vt:vector>
  </HeadingPairs>
  <TitlesOfParts>
    <vt:vector size="18" baseType="lpstr">
      <vt:lpstr>Aptos</vt:lpstr>
      <vt:lpstr>Arial</vt:lpstr>
      <vt:lpstr>Courier New</vt:lpstr>
      <vt:lpstr>Office Theme</vt:lpstr>
      <vt:lpstr>Custom Design</vt:lpstr>
      <vt:lpstr>1_Custom Design</vt:lpstr>
      <vt:lpstr>Club of the Year</vt:lpstr>
      <vt:lpstr>Club of the Year</vt:lpstr>
      <vt:lpstr>Nominator Information</vt:lpstr>
      <vt:lpstr>Criteria</vt:lpstr>
      <vt:lpstr>Community Involvement</vt:lpstr>
      <vt:lpstr>Environmental Stewardship</vt:lpstr>
      <vt:lpstr>Hosting an Exceptional Event</vt:lpstr>
      <vt:lpstr>Leadership Development</vt:lpstr>
      <vt:lpstr>CMAC Contribution</vt:lpstr>
      <vt:lpstr>Club Management Competencies</vt:lpstr>
      <vt:lpstr>Additional materials</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Cormier</dc:creator>
  <cp:lastModifiedBy>Amanda Cormier</cp:lastModifiedBy>
  <cp:revision>2</cp:revision>
  <dcterms:created xsi:type="dcterms:W3CDTF">2024-03-28T19:14:33Z</dcterms:created>
  <dcterms:modified xsi:type="dcterms:W3CDTF">2024-05-09T12:27:21Z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0x010100AAA2FED551EBBB48B097A09B6F669CD3</vt:lpwstr>
  </property>
  <property fmtid="{D5CDD505-2E9C-101B-9397-08002B2CF9AE}" pid="3" name="MediaServiceImageTags">
    <vt:lpwstr/>
  </property>
</Properties>
</file>