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 id="2147483672" r:id="rId6"/>
  </p:sldMasterIdLst>
  <p:notesMasterIdLst>
    <p:notesMasterId r:id="rId19"/>
  </p:notesMasterIdLst>
  <p:handoutMasterIdLst>
    <p:handoutMasterId r:id="rId20"/>
  </p:handout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8C9C98B-5C4B-4ECA-9E4E-1A6A72B9544B}" v="1" dt="2026-04-28T17:12:00.9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63" autoAdjust="0"/>
    <p:restoredTop sz="87045" autoAdjust="0"/>
  </p:normalViewPr>
  <p:slideViewPr>
    <p:cSldViewPr snapToGrid="0">
      <p:cViewPr varScale="1">
        <p:scale>
          <a:sx n="81" d="100"/>
          <a:sy n="81" d="100"/>
        </p:scale>
        <p:origin x="48" y="53"/>
      </p:cViewPr>
      <p:guideLst/>
    </p:cSldViewPr>
  </p:slideViewPr>
  <p:notesTextViewPr>
    <p:cViewPr>
      <p:scale>
        <a:sx n="1" d="1"/>
        <a:sy n="1" d="1"/>
      </p:scale>
      <p:origin x="0" y="0"/>
    </p:cViewPr>
  </p:notesTextViewPr>
  <p:notesViewPr>
    <p:cSldViewPr snapToGrid="0">
      <p:cViewPr varScale="1">
        <p:scale>
          <a:sx n="51" d="100"/>
          <a:sy n="51" d="100"/>
        </p:scale>
        <p:origin x="1836" y="2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tula Perdikoulias" userId="01e8081c-47c8-4b3a-a809-1906194bce15" providerId="ADAL" clId="{6239BCB6-192D-442C-A96E-F239D0AA0F13}"/>
    <pc:docChg chg="custSel modSld">
      <pc:chgData name="Petula Perdikoulias" userId="01e8081c-47c8-4b3a-a809-1906194bce15" providerId="ADAL" clId="{6239BCB6-192D-442C-A96E-F239D0AA0F13}" dt="2026-04-28T17:11:59.247" v="12" actId="20577"/>
      <pc:docMkLst>
        <pc:docMk/>
      </pc:docMkLst>
      <pc:sldChg chg="delSp mod modNotesTx">
        <pc:chgData name="Petula Perdikoulias" userId="01e8081c-47c8-4b3a-a809-1906194bce15" providerId="ADAL" clId="{6239BCB6-192D-442C-A96E-F239D0AA0F13}" dt="2026-04-28T17:11:26.793" v="11" actId="478"/>
        <pc:sldMkLst>
          <pc:docMk/>
          <pc:sldMk cId="2443413719" sldId="257"/>
        </pc:sldMkLst>
        <pc:spChg chg="del">
          <ac:chgData name="Petula Perdikoulias" userId="01e8081c-47c8-4b3a-a809-1906194bce15" providerId="ADAL" clId="{6239BCB6-192D-442C-A96E-F239D0AA0F13}" dt="2026-04-28T17:10:59.361" v="0" actId="478"/>
          <ac:spMkLst>
            <pc:docMk/>
            <pc:sldMk cId="2443413719" sldId="257"/>
            <ac:spMk id="7" creationId="{38F0FEB0-408C-8363-8D67-B38B9AAF349B}"/>
          </ac:spMkLst>
        </pc:spChg>
        <pc:spChg chg="del">
          <ac:chgData name="Petula Perdikoulias" userId="01e8081c-47c8-4b3a-a809-1906194bce15" providerId="ADAL" clId="{6239BCB6-192D-442C-A96E-F239D0AA0F13}" dt="2026-04-28T17:11:02.240" v="1" actId="478"/>
          <ac:spMkLst>
            <pc:docMk/>
            <pc:sldMk cId="2443413719" sldId="257"/>
            <ac:spMk id="9" creationId="{C39BB692-B40A-DB07-5ED5-3BB9C8BE6E69}"/>
          </ac:spMkLst>
        </pc:spChg>
        <pc:spChg chg="del">
          <ac:chgData name="Petula Perdikoulias" userId="01e8081c-47c8-4b3a-a809-1906194bce15" providerId="ADAL" clId="{6239BCB6-192D-442C-A96E-F239D0AA0F13}" dt="2026-04-28T17:11:24.863" v="10" actId="478"/>
          <ac:spMkLst>
            <pc:docMk/>
            <pc:sldMk cId="2443413719" sldId="257"/>
            <ac:spMk id="10" creationId="{E4BA2BEF-D68F-45D5-689A-C2FF3276343D}"/>
          </ac:spMkLst>
        </pc:spChg>
        <pc:picChg chg="del">
          <ac:chgData name="Petula Perdikoulias" userId="01e8081c-47c8-4b3a-a809-1906194bce15" providerId="ADAL" clId="{6239BCB6-192D-442C-A96E-F239D0AA0F13}" dt="2026-04-28T17:11:26.793" v="11" actId="478"/>
          <ac:picMkLst>
            <pc:docMk/>
            <pc:sldMk cId="2443413719" sldId="257"/>
            <ac:picMk id="6" creationId="{9CFEF7BB-B39B-28D9-AE4B-C9B8DD271950}"/>
          </ac:picMkLst>
        </pc:picChg>
      </pc:sldChg>
      <pc:sldChg chg="modNotesTx">
        <pc:chgData name="Petula Perdikoulias" userId="01e8081c-47c8-4b3a-a809-1906194bce15" providerId="ADAL" clId="{6239BCB6-192D-442C-A96E-F239D0AA0F13}" dt="2026-04-28T17:11:59.247" v="12" actId="20577"/>
        <pc:sldMkLst>
          <pc:docMk/>
          <pc:sldMk cId="4263139880" sldId="260"/>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2438158-67B1-ECC1-6F9C-59481B3456A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a:extLst>
              <a:ext uri="{FF2B5EF4-FFF2-40B4-BE49-F238E27FC236}">
                <a16:creationId xmlns:a16="http://schemas.microsoft.com/office/drawing/2014/main" id="{DA6280FF-C44E-0A9A-4600-B08AF6E6DE7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58E445F-EFEE-4649-9085-A84B25DC85C0}" type="datetimeFigureOut">
              <a:rPr lang="en-CA" smtClean="0"/>
              <a:t>2026-04-28</a:t>
            </a:fld>
            <a:endParaRPr lang="en-CA"/>
          </a:p>
        </p:txBody>
      </p:sp>
      <p:sp>
        <p:nvSpPr>
          <p:cNvPr id="4" name="Footer Placeholder 3">
            <a:extLst>
              <a:ext uri="{FF2B5EF4-FFF2-40B4-BE49-F238E27FC236}">
                <a16:creationId xmlns:a16="http://schemas.microsoft.com/office/drawing/2014/main" id="{23FC37A7-459F-DB69-2A1D-F6DBF2EFD7D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a:extLst>
              <a:ext uri="{FF2B5EF4-FFF2-40B4-BE49-F238E27FC236}">
                <a16:creationId xmlns:a16="http://schemas.microsoft.com/office/drawing/2014/main" id="{50B4A6DC-0081-B281-4578-B5EB67D54D6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B78DF0F-E61F-4747-8D53-55C83D94017A}" type="slidenum">
              <a:rPr lang="en-CA" smtClean="0"/>
              <a:t>‹#›</a:t>
            </a:fld>
            <a:endParaRPr lang="en-CA"/>
          </a:p>
        </p:txBody>
      </p:sp>
    </p:spTree>
    <p:extLst>
      <p:ext uri="{BB962C8B-B14F-4D97-AF65-F5344CB8AC3E}">
        <p14:creationId xmlns:p14="http://schemas.microsoft.com/office/powerpoint/2010/main" val="37102877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D23943-8F2A-43DE-9542-30207D62DA3F}" type="datetimeFigureOut">
              <a:rPr lang="en-CA" smtClean="0"/>
              <a:t>2026-04-28</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A1F97B-5CFB-4B7A-80C1-29C6ED4E54D8}" type="slidenum">
              <a:rPr lang="en-CA" smtClean="0"/>
              <a:t>‹#›</a:t>
            </a:fld>
            <a:endParaRPr lang="en-CA"/>
          </a:p>
        </p:txBody>
      </p:sp>
    </p:spTree>
    <p:extLst>
      <p:ext uri="{BB962C8B-B14F-4D97-AF65-F5344CB8AC3E}">
        <p14:creationId xmlns:p14="http://schemas.microsoft.com/office/powerpoint/2010/main" val="1764156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a:t>This award is presented to a CMAC-affiliated club that has shown significant innovation, leadership, and social responsibility in the club management profession.</a:t>
            </a:r>
          </a:p>
          <a:p>
            <a:endParaRPr lang="en-CA" dirty="0"/>
          </a:p>
        </p:txBody>
      </p:sp>
      <p:sp>
        <p:nvSpPr>
          <p:cNvPr id="4" name="Slide Number Placeholder 3"/>
          <p:cNvSpPr>
            <a:spLocks noGrp="1"/>
          </p:cNvSpPr>
          <p:nvPr>
            <p:ph type="sldNum" sz="quarter" idx="5"/>
          </p:nvPr>
        </p:nvSpPr>
        <p:spPr/>
        <p:txBody>
          <a:bodyPr/>
          <a:lstStyle/>
          <a:p>
            <a:fld id="{34A1F97B-5CFB-4B7A-80C1-29C6ED4E54D8}" type="slidenum">
              <a:rPr lang="en-CA" smtClean="0"/>
              <a:t>1</a:t>
            </a:fld>
            <a:endParaRPr lang="en-CA"/>
          </a:p>
        </p:txBody>
      </p:sp>
    </p:spTree>
    <p:extLst>
      <p:ext uri="{BB962C8B-B14F-4D97-AF65-F5344CB8AC3E}">
        <p14:creationId xmlns:p14="http://schemas.microsoft.com/office/powerpoint/2010/main" val="23795012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00"/>
              </a:spcAft>
            </a:pPr>
            <a:r>
              <a:rPr lang="en-CA" sz="1800" kern="100" dirty="0">
                <a:effectLst/>
                <a:latin typeface="Aptos" panose="020B0004020202020204" pitchFamily="34" charset="0"/>
                <a:ea typeface="Aptos" panose="020B0004020202020204" pitchFamily="34" charset="0"/>
                <a:cs typeface="Times New Roman" panose="02020603050405020304" pitchFamily="18" charset="0"/>
              </a:rPr>
              <a:t>One winner will be selected from each of the following three categories determined by total annual revenues. </a:t>
            </a:r>
          </a:p>
          <a:p>
            <a:pPr indent="457200">
              <a:lnSpc>
                <a:spcPct val="115000"/>
              </a:lnSpc>
              <a:spcAft>
                <a:spcPts val="800"/>
              </a:spcAft>
            </a:pPr>
            <a:r>
              <a:rPr lang="en-CA" sz="1800" kern="100" dirty="0">
                <a:effectLst/>
                <a:latin typeface="Aptos" panose="020B0004020202020204" pitchFamily="34" charset="0"/>
                <a:ea typeface="Aptos" panose="020B0004020202020204" pitchFamily="34" charset="0"/>
                <a:cs typeface="Times New Roman" panose="02020603050405020304" pitchFamily="18" charset="0"/>
              </a:rPr>
              <a:t>□ medium size club (total revenues $2-10M)</a:t>
            </a:r>
          </a:p>
          <a:p>
            <a:endParaRPr lang="en-CA" dirty="0"/>
          </a:p>
        </p:txBody>
      </p:sp>
      <p:sp>
        <p:nvSpPr>
          <p:cNvPr id="4" name="Slide Number Placeholder 3"/>
          <p:cNvSpPr>
            <a:spLocks noGrp="1"/>
          </p:cNvSpPr>
          <p:nvPr>
            <p:ph type="sldNum" sz="quarter" idx="5"/>
          </p:nvPr>
        </p:nvSpPr>
        <p:spPr/>
        <p:txBody>
          <a:bodyPr/>
          <a:lstStyle/>
          <a:p>
            <a:fld id="{34A1F97B-5CFB-4B7A-80C1-29C6ED4E54D8}" type="slidenum">
              <a:rPr lang="en-CA" smtClean="0"/>
              <a:t>2</a:t>
            </a:fld>
            <a:endParaRPr lang="en-CA"/>
          </a:p>
        </p:txBody>
      </p:sp>
    </p:spTree>
    <p:extLst>
      <p:ext uri="{BB962C8B-B14F-4D97-AF65-F5344CB8AC3E}">
        <p14:creationId xmlns:p14="http://schemas.microsoft.com/office/powerpoint/2010/main" val="24855434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select a total of three (3) criteria from the above list and complete the slides that correspond with the selected criteria. All other slides may be deleted. </a:t>
            </a:r>
            <a:endParaRPr lang="en-CA" dirty="0"/>
          </a:p>
        </p:txBody>
      </p:sp>
      <p:sp>
        <p:nvSpPr>
          <p:cNvPr id="4" name="Slide Number Placeholder 3"/>
          <p:cNvSpPr>
            <a:spLocks noGrp="1"/>
          </p:cNvSpPr>
          <p:nvPr>
            <p:ph type="sldNum" sz="quarter" idx="5"/>
          </p:nvPr>
        </p:nvSpPr>
        <p:spPr/>
        <p:txBody>
          <a:bodyPr/>
          <a:lstStyle/>
          <a:p>
            <a:fld id="{34A1F97B-5CFB-4B7A-80C1-29C6ED4E54D8}" type="slidenum">
              <a:rPr lang="en-CA" smtClean="0"/>
              <a:t>4</a:t>
            </a:fld>
            <a:endParaRPr lang="en-CA"/>
          </a:p>
        </p:txBody>
      </p:sp>
    </p:spTree>
    <p:extLst>
      <p:ext uri="{BB962C8B-B14F-4D97-AF65-F5344CB8AC3E}">
        <p14:creationId xmlns:p14="http://schemas.microsoft.com/office/powerpoint/2010/main" val="41334735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800" b="1" dirty="0">
                <a:effectLst/>
                <a:latin typeface="Aptos" panose="020B0004020202020204" pitchFamily="34" charset="0"/>
                <a:ea typeface="Aptos" panose="020B0004020202020204" pitchFamily="34" charset="0"/>
                <a:cs typeface="Times New Roman" panose="02020603050405020304" pitchFamily="18" charset="0"/>
              </a:rPr>
              <a:t>Outcome: </a:t>
            </a:r>
            <a:r>
              <a:rPr lang="en-CA" sz="1800" dirty="0">
                <a:effectLst/>
                <a:latin typeface="Aptos" panose="020B0004020202020204" pitchFamily="34" charset="0"/>
                <a:ea typeface="Aptos" panose="020B0004020202020204" pitchFamily="34" charset="0"/>
                <a:cs typeface="Times New Roman" panose="02020603050405020304" pitchFamily="18" charset="0"/>
              </a:rPr>
              <a:t>Describe how the club has made a difference in its community by its involvement in a cause(s) or project(s). (Not including charitable tournaments that generate revenue for the club).</a:t>
            </a:r>
          </a:p>
          <a:p>
            <a:r>
              <a:rPr lang="en-CA" sz="1800" b="1" dirty="0">
                <a:effectLst/>
                <a:latin typeface="Aptos" panose="020B0004020202020204" pitchFamily="34" charset="0"/>
                <a:cs typeface="Times New Roman" panose="02020603050405020304" pitchFamily="18" charset="0"/>
              </a:rPr>
              <a:t>Format:</a:t>
            </a:r>
            <a:r>
              <a:rPr lang="en-CA" sz="1800" b="0" dirty="0">
                <a:effectLst/>
                <a:latin typeface="Aptos" panose="020B0004020202020204" pitchFamily="34" charset="0"/>
                <a:cs typeface="Times New Roman" panose="02020603050405020304" pitchFamily="18" charset="0"/>
              </a:rPr>
              <a:t> </a:t>
            </a:r>
            <a:r>
              <a:rPr lang="en-CA" sz="1800" dirty="0">
                <a:effectLst/>
                <a:latin typeface="Aptos" panose="020B0004020202020204" pitchFamily="34" charset="0"/>
                <a:ea typeface="Aptos" panose="020B0004020202020204" pitchFamily="34" charset="0"/>
                <a:cs typeface="Times New Roman" panose="02020603050405020304" pitchFamily="18" charset="0"/>
              </a:rPr>
              <a:t>Maximum 350 words.</a:t>
            </a:r>
            <a:endParaRPr lang="en-CA" b="1" dirty="0"/>
          </a:p>
        </p:txBody>
      </p:sp>
      <p:sp>
        <p:nvSpPr>
          <p:cNvPr id="4" name="Slide Number Placeholder 3"/>
          <p:cNvSpPr>
            <a:spLocks noGrp="1"/>
          </p:cNvSpPr>
          <p:nvPr>
            <p:ph type="sldNum" sz="quarter" idx="5"/>
          </p:nvPr>
        </p:nvSpPr>
        <p:spPr/>
        <p:txBody>
          <a:bodyPr/>
          <a:lstStyle/>
          <a:p>
            <a:fld id="{34A1F97B-5CFB-4B7A-80C1-29C6ED4E54D8}" type="slidenum">
              <a:rPr lang="en-CA" smtClean="0"/>
              <a:t>5</a:t>
            </a:fld>
            <a:endParaRPr lang="en-CA"/>
          </a:p>
        </p:txBody>
      </p:sp>
    </p:spTree>
    <p:extLst>
      <p:ext uri="{BB962C8B-B14F-4D97-AF65-F5344CB8AC3E}">
        <p14:creationId xmlns:p14="http://schemas.microsoft.com/office/powerpoint/2010/main" val="40618981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800" b="1" dirty="0">
                <a:effectLst/>
                <a:latin typeface="Aptos" panose="020B0004020202020204" pitchFamily="34" charset="0"/>
                <a:ea typeface="Aptos" panose="020B0004020202020204" pitchFamily="34" charset="0"/>
                <a:cs typeface="Times New Roman" panose="02020603050405020304" pitchFamily="18" charset="0"/>
              </a:rPr>
              <a:t>Outcome:</a:t>
            </a:r>
            <a:r>
              <a:rPr lang="en-CA" sz="1800" dirty="0">
                <a:effectLst/>
                <a:latin typeface="Aptos" panose="020B0004020202020204" pitchFamily="34" charset="0"/>
                <a:ea typeface="Aptos" panose="020B0004020202020204" pitchFamily="34" charset="0"/>
                <a:cs typeface="Times New Roman" panose="02020603050405020304" pitchFamily="18" charset="0"/>
              </a:rPr>
              <a:t> </a:t>
            </a:r>
            <a:r>
              <a:rPr lang="en-CA" sz="1200" dirty="0">
                <a:effectLst/>
                <a:latin typeface="Aptos" panose="020B0004020202020204" pitchFamily="34" charset="0"/>
                <a:ea typeface="Aptos" panose="020B0004020202020204" pitchFamily="34" charset="0"/>
                <a:cs typeface="Times New Roman" panose="02020603050405020304" pitchFamily="18" charset="0"/>
              </a:rPr>
              <a:t>Describe how the club h</a:t>
            </a:r>
            <a:r>
              <a:rPr lang="en-CA" sz="1800" kern="100" dirty="0">
                <a:effectLst/>
                <a:latin typeface="Aptos" panose="020B0004020202020204" pitchFamily="34" charset="0"/>
                <a:ea typeface="Aptos" panose="020B0004020202020204" pitchFamily="34" charset="0"/>
                <a:cs typeface="Times New Roman" panose="02020603050405020304" pitchFamily="18" charset="0"/>
              </a:rPr>
              <a:t>as developed a procedure(s) or an idea(s) that had a measurable impact on the environment. </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dirty="0">
                <a:effectLst/>
                <a:latin typeface="Aptos" panose="020B0004020202020204" pitchFamily="34" charset="0"/>
                <a:cs typeface="Times New Roman" panose="02020603050405020304" pitchFamily="18" charset="0"/>
              </a:rPr>
              <a:t>Format:</a:t>
            </a:r>
            <a:r>
              <a:rPr lang="en-CA" sz="1200" b="0" dirty="0">
                <a:effectLst/>
                <a:latin typeface="Aptos" panose="020B0004020202020204" pitchFamily="34" charset="0"/>
                <a:cs typeface="Times New Roman" panose="02020603050405020304" pitchFamily="18" charset="0"/>
              </a:rPr>
              <a:t> </a:t>
            </a:r>
            <a:r>
              <a:rPr lang="en-CA" sz="1200" dirty="0">
                <a:effectLst/>
                <a:latin typeface="Aptos" panose="020B0004020202020204" pitchFamily="34" charset="0"/>
                <a:ea typeface="Aptos" panose="020B0004020202020204" pitchFamily="34" charset="0"/>
                <a:cs typeface="Times New Roman" panose="02020603050405020304" pitchFamily="18" charset="0"/>
              </a:rPr>
              <a:t>Maximum 350 words.</a:t>
            </a:r>
            <a:endParaRPr lang="en-CA" b="1" dirty="0"/>
          </a:p>
          <a:p>
            <a:endParaRPr lang="en-CA" dirty="0"/>
          </a:p>
        </p:txBody>
      </p:sp>
      <p:sp>
        <p:nvSpPr>
          <p:cNvPr id="4" name="Slide Number Placeholder 3"/>
          <p:cNvSpPr>
            <a:spLocks noGrp="1"/>
          </p:cNvSpPr>
          <p:nvPr>
            <p:ph type="sldNum" sz="quarter" idx="5"/>
          </p:nvPr>
        </p:nvSpPr>
        <p:spPr/>
        <p:txBody>
          <a:bodyPr/>
          <a:lstStyle/>
          <a:p>
            <a:fld id="{34A1F97B-5CFB-4B7A-80C1-29C6ED4E54D8}" type="slidenum">
              <a:rPr lang="en-CA" smtClean="0"/>
              <a:t>6</a:t>
            </a:fld>
            <a:endParaRPr lang="en-CA"/>
          </a:p>
        </p:txBody>
      </p:sp>
    </p:spTree>
    <p:extLst>
      <p:ext uri="{BB962C8B-B14F-4D97-AF65-F5344CB8AC3E}">
        <p14:creationId xmlns:p14="http://schemas.microsoft.com/office/powerpoint/2010/main" val="41168075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800" b="1" dirty="0">
                <a:effectLst/>
                <a:latin typeface="Aptos" panose="020B0004020202020204" pitchFamily="34" charset="0"/>
                <a:ea typeface="Aptos" panose="020B0004020202020204" pitchFamily="34" charset="0"/>
                <a:cs typeface="Times New Roman" panose="02020603050405020304" pitchFamily="18" charset="0"/>
              </a:rPr>
              <a:t>Outcome:</a:t>
            </a:r>
            <a:r>
              <a:rPr lang="en-CA" sz="1800" dirty="0">
                <a:effectLst/>
                <a:latin typeface="Aptos" panose="020B0004020202020204" pitchFamily="34" charset="0"/>
                <a:ea typeface="Aptos" panose="020B0004020202020204" pitchFamily="34" charset="0"/>
                <a:cs typeface="Times New Roman" panose="02020603050405020304" pitchFamily="18" charset="0"/>
              </a:rPr>
              <a:t> </a:t>
            </a:r>
            <a:r>
              <a:rPr lang="en-CA" sz="1200" dirty="0">
                <a:effectLst/>
                <a:latin typeface="Aptos" panose="020B0004020202020204" pitchFamily="34" charset="0"/>
                <a:ea typeface="Aptos" panose="020B0004020202020204" pitchFamily="34" charset="0"/>
                <a:cs typeface="Times New Roman" panose="02020603050405020304" pitchFamily="18" charset="0"/>
              </a:rPr>
              <a:t>Describe how the club </a:t>
            </a:r>
            <a:r>
              <a:rPr lang="en-CA" sz="1800" kern="100" dirty="0">
                <a:effectLst/>
                <a:latin typeface="Aptos" panose="020B0004020202020204" pitchFamily="34" charset="0"/>
                <a:ea typeface="Aptos" panose="020B0004020202020204" pitchFamily="34" charset="0"/>
                <a:cs typeface="Times New Roman" panose="02020603050405020304" pitchFamily="18" charset="0"/>
              </a:rPr>
              <a:t>has hosted or will be hosting a national or international event(s) (for example, The Canadian Open, the International Federation of Disabled Sailing World Championships, World Junior Curling Championships, CIBC National Croquet League, Canadian Masters Badminton Championships, etc.).</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dirty="0">
                <a:effectLst/>
                <a:latin typeface="Aptos" panose="020B0004020202020204" pitchFamily="34" charset="0"/>
                <a:cs typeface="Times New Roman" panose="02020603050405020304" pitchFamily="18" charset="0"/>
              </a:rPr>
              <a:t>Format:</a:t>
            </a:r>
            <a:r>
              <a:rPr lang="en-CA" sz="1200" b="0" dirty="0">
                <a:effectLst/>
                <a:latin typeface="Aptos" panose="020B0004020202020204" pitchFamily="34" charset="0"/>
                <a:cs typeface="Times New Roman" panose="02020603050405020304" pitchFamily="18" charset="0"/>
              </a:rPr>
              <a:t> </a:t>
            </a:r>
            <a:r>
              <a:rPr lang="en-CA" sz="1200" dirty="0">
                <a:effectLst/>
                <a:latin typeface="Aptos" panose="020B0004020202020204" pitchFamily="34" charset="0"/>
                <a:ea typeface="Aptos" panose="020B0004020202020204" pitchFamily="34" charset="0"/>
                <a:cs typeface="Times New Roman" panose="02020603050405020304" pitchFamily="18" charset="0"/>
              </a:rPr>
              <a:t>Maximum 350 words.</a:t>
            </a:r>
            <a:endParaRPr lang="en-CA" b="1" dirty="0"/>
          </a:p>
          <a:p>
            <a:endParaRPr lang="en-CA" dirty="0"/>
          </a:p>
        </p:txBody>
      </p:sp>
      <p:sp>
        <p:nvSpPr>
          <p:cNvPr id="4" name="Slide Number Placeholder 3"/>
          <p:cNvSpPr>
            <a:spLocks noGrp="1"/>
          </p:cNvSpPr>
          <p:nvPr>
            <p:ph type="sldNum" sz="quarter" idx="5"/>
          </p:nvPr>
        </p:nvSpPr>
        <p:spPr/>
        <p:txBody>
          <a:bodyPr/>
          <a:lstStyle/>
          <a:p>
            <a:fld id="{34A1F97B-5CFB-4B7A-80C1-29C6ED4E54D8}" type="slidenum">
              <a:rPr lang="en-CA" smtClean="0"/>
              <a:t>7</a:t>
            </a:fld>
            <a:endParaRPr lang="en-CA"/>
          </a:p>
        </p:txBody>
      </p:sp>
    </p:spTree>
    <p:extLst>
      <p:ext uri="{BB962C8B-B14F-4D97-AF65-F5344CB8AC3E}">
        <p14:creationId xmlns:p14="http://schemas.microsoft.com/office/powerpoint/2010/main" val="22290172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800" b="1" dirty="0">
                <a:effectLst/>
                <a:latin typeface="Aptos" panose="020B0004020202020204" pitchFamily="34" charset="0"/>
                <a:ea typeface="Aptos" panose="020B0004020202020204" pitchFamily="34" charset="0"/>
                <a:cs typeface="Times New Roman" panose="02020603050405020304" pitchFamily="18" charset="0"/>
              </a:rPr>
              <a:t>Outcome: </a:t>
            </a:r>
            <a:r>
              <a:rPr lang="en-CA" sz="1800" dirty="0">
                <a:effectLst/>
                <a:latin typeface="Aptos" panose="020B0004020202020204" pitchFamily="34" charset="0"/>
                <a:ea typeface="Aptos" panose="020B0004020202020204" pitchFamily="34" charset="0"/>
                <a:cs typeface="Times New Roman" panose="02020603050405020304" pitchFamily="18" charset="0"/>
              </a:rPr>
              <a:t>Describe how the club has been instrumental in developing professional leaders withing its staff. </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dirty="0">
                <a:effectLst/>
                <a:latin typeface="Aptos" panose="020B0004020202020204" pitchFamily="34" charset="0"/>
                <a:cs typeface="Times New Roman" panose="02020603050405020304" pitchFamily="18" charset="0"/>
              </a:rPr>
              <a:t>Format:</a:t>
            </a:r>
            <a:r>
              <a:rPr lang="en-CA" sz="1200" b="0" dirty="0">
                <a:effectLst/>
                <a:latin typeface="Aptos" panose="020B0004020202020204" pitchFamily="34" charset="0"/>
                <a:cs typeface="Times New Roman" panose="02020603050405020304" pitchFamily="18" charset="0"/>
              </a:rPr>
              <a:t> </a:t>
            </a:r>
            <a:r>
              <a:rPr lang="en-CA" sz="1200" dirty="0">
                <a:effectLst/>
                <a:latin typeface="Aptos" panose="020B0004020202020204" pitchFamily="34" charset="0"/>
                <a:ea typeface="Aptos" panose="020B0004020202020204" pitchFamily="34" charset="0"/>
                <a:cs typeface="Times New Roman" panose="02020603050405020304" pitchFamily="18" charset="0"/>
              </a:rPr>
              <a:t>Maximum 350 words.</a:t>
            </a:r>
            <a:endParaRPr lang="en-CA" b="1" dirty="0"/>
          </a:p>
          <a:p>
            <a:endParaRPr lang="en-CA" dirty="0"/>
          </a:p>
        </p:txBody>
      </p:sp>
      <p:sp>
        <p:nvSpPr>
          <p:cNvPr id="4" name="Slide Number Placeholder 3"/>
          <p:cNvSpPr>
            <a:spLocks noGrp="1"/>
          </p:cNvSpPr>
          <p:nvPr>
            <p:ph type="sldNum" sz="quarter" idx="5"/>
          </p:nvPr>
        </p:nvSpPr>
        <p:spPr/>
        <p:txBody>
          <a:bodyPr/>
          <a:lstStyle/>
          <a:p>
            <a:fld id="{34A1F97B-5CFB-4B7A-80C1-29C6ED4E54D8}" type="slidenum">
              <a:rPr lang="en-CA" smtClean="0"/>
              <a:t>8</a:t>
            </a:fld>
            <a:endParaRPr lang="en-CA"/>
          </a:p>
        </p:txBody>
      </p:sp>
    </p:spTree>
    <p:extLst>
      <p:ext uri="{BB962C8B-B14F-4D97-AF65-F5344CB8AC3E}">
        <p14:creationId xmlns:p14="http://schemas.microsoft.com/office/powerpoint/2010/main" val="35184558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800" b="1" dirty="0">
                <a:effectLst/>
                <a:latin typeface="Aptos" panose="020B0004020202020204" pitchFamily="34" charset="0"/>
                <a:ea typeface="Aptos" panose="020B0004020202020204" pitchFamily="34" charset="0"/>
                <a:cs typeface="Times New Roman" panose="02020603050405020304" pitchFamily="18" charset="0"/>
              </a:rPr>
              <a:t>Outcome:</a:t>
            </a:r>
            <a:r>
              <a:rPr lang="en-CA" sz="1800" dirty="0">
                <a:effectLst/>
                <a:latin typeface="Aptos" panose="020B0004020202020204" pitchFamily="34" charset="0"/>
                <a:ea typeface="Aptos" panose="020B0004020202020204" pitchFamily="34" charset="0"/>
                <a:cs typeface="Times New Roman" panose="02020603050405020304" pitchFamily="18" charset="0"/>
              </a:rPr>
              <a:t> </a:t>
            </a:r>
            <a:r>
              <a:rPr lang="en-CA" sz="1200" dirty="0">
                <a:effectLst/>
                <a:latin typeface="Aptos" panose="020B0004020202020204" pitchFamily="34" charset="0"/>
                <a:ea typeface="Aptos" panose="020B0004020202020204" pitchFamily="34" charset="0"/>
                <a:cs typeface="Times New Roman" panose="02020603050405020304" pitchFamily="18" charset="0"/>
              </a:rPr>
              <a:t>Describe how the club h</a:t>
            </a:r>
            <a:r>
              <a:rPr lang="en-CA" sz="1800" kern="100" dirty="0">
                <a:effectLst/>
                <a:latin typeface="Aptos" panose="020B0004020202020204" pitchFamily="34" charset="0"/>
                <a:ea typeface="Aptos" panose="020B0004020202020204" pitchFamily="34" charset="0"/>
                <a:cs typeface="Times New Roman" panose="02020603050405020304" pitchFamily="18" charset="0"/>
              </a:rPr>
              <a:t>as hosted a CMAC event(s) (for example, club tour, golf tournament, president’s dinner, etc.) at its facility.</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dirty="0">
                <a:effectLst/>
                <a:latin typeface="Aptos" panose="020B0004020202020204" pitchFamily="34" charset="0"/>
                <a:cs typeface="Times New Roman" panose="02020603050405020304" pitchFamily="18" charset="0"/>
              </a:rPr>
              <a:t>Format:</a:t>
            </a:r>
            <a:r>
              <a:rPr lang="en-CA" sz="1200" b="0" dirty="0">
                <a:effectLst/>
                <a:latin typeface="Aptos" panose="020B0004020202020204" pitchFamily="34" charset="0"/>
                <a:cs typeface="Times New Roman" panose="02020603050405020304" pitchFamily="18" charset="0"/>
              </a:rPr>
              <a:t> </a:t>
            </a:r>
            <a:r>
              <a:rPr lang="en-CA" sz="1200" dirty="0">
                <a:effectLst/>
                <a:latin typeface="Aptos" panose="020B0004020202020204" pitchFamily="34" charset="0"/>
                <a:ea typeface="Aptos" panose="020B0004020202020204" pitchFamily="34" charset="0"/>
                <a:cs typeface="Times New Roman" panose="02020603050405020304" pitchFamily="18" charset="0"/>
              </a:rPr>
              <a:t>Maximum 350 words.</a:t>
            </a:r>
            <a:endParaRPr lang="en-CA" b="1" dirty="0"/>
          </a:p>
          <a:p>
            <a:endParaRPr lang="en-CA" dirty="0"/>
          </a:p>
        </p:txBody>
      </p:sp>
      <p:sp>
        <p:nvSpPr>
          <p:cNvPr id="4" name="Slide Number Placeholder 3"/>
          <p:cNvSpPr>
            <a:spLocks noGrp="1"/>
          </p:cNvSpPr>
          <p:nvPr>
            <p:ph type="sldNum" sz="quarter" idx="5"/>
          </p:nvPr>
        </p:nvSpPr>
        <p:spPr/>
        <p:txBody>
          <a:bodyPr/>
          <a:lstStyle/>
          <a:p>
            <a:fld id="{34A1F97B-5CFB-4B7A-80C1-29C6ED4E54D8}" type="slidenum">
              <a:rPr lang="en-CA" smtClean="0"/>
              <a:t>9</a:t>
            </a:fld>
            <a:endParaRPr lang="en-CA"/>
          </a:p>
        </p:txBody>
      </p:sp>
    </p:spTree>
    <p:extLst>
      <p:ext uri="{BB962C8B-B14F-4D97-AF65-F5344CB8AC3E}">
        <p14:creationId xmlns:p14="http://schemas.microsoft.com/office/powerpoint/2010/main" val="1367881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800" b="1" dirty="0">
                <a:effectLst/>
                <a:latin typeface="Aptos" panose="020B0004020202020204" pitchFamily="34" charset="0"/>
                <a:ea typeface="Aptos" panose="020B0004020202020204" pitchFamily="34" charset="0"/>
                <a:cs typeface="Times New Roman" panose="02020603050405020304" pitchFamily="18" charset="0"/>
              </a:rPr>
              <a:t>Outcome:</a:t>
            </a:r>
            <a:r>
              <a:rPr lang="en-CA" sz="1800" dirty="0">
                <a:effectLst/>
                <a:latin typeface="Aptos" panose="020B0004020202020204" pitchFamily="34" charset="0"/>
                <a:ea typeface="Aptos" panose="020B0004020202020204" pitchFamily="34" charset="0"/>
                <a:cs typeface="Times New Roman" panose="02020603050405020304" pitchFamily="18" charset="0"/>
              </a:rPr>
              <a:t> </a:t>
            </a:r>
            <a:r>
              <a:rPr lang="en-CA" sz="1200" dirty="0">
                <a:effectLst/>
                <a:latin typeface="Aptos" panose="020B0004020202020204" pitchFamily="34" charset="0"/>
                <a:ea typeface="Aptos" panose="020B0004020202020204" pitchFamily="34" charset="0"/>
                <a:cs typeface="Times New Roman" panose="02020603050405020304" pitchFamily="18" charset="0"/>
              </a:rPr>
              <a:t>Describe how the club h</a:t>
            </a:r>
            <a:r>
              <a:rPr lang="en-CA" sz="1800" kern="100" dirty="0">
                <a:effectLst/>
                <a:latin typeface="Aptos" panose="020B0004020202020204" pitchFamily="34" charset="0"/>
                <a:ea typeface="Aptos" panose="020B0004020202020204" pitchFamily="34" charset="0"/>
                <a:cs typeface="Times New Roman" panose="02020603050405020304" pitchFamily="18" charset="0"/>
              </a:rPr>
              <a:t>as achieved exceptional success in at least one of the core competencies: club governance; interpersonal skills; leadership; accounting, finance and data analytics; external governmental influences; human and professional resources; membership and marketing; facilities management; food and beverage; golf, sports, recreation and wellness; information technology.</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dirty="0">
                <a:effectLst/>
                <a:latin typeface="Aptos" panose="020B0004020202020204" pitchFamily="34" charset="0"/>
                <a:cs typeface="Times New Roman" panose="02020603050405020304" pitchFamily="18" charset="0"/>
              </a:rPr>
              <a:t>Format:</a:t>
            </a:r>
            <a:r>
              <a:rPr lang="en-CA" sz="1200" b="0" dirty="0">
                <a:effectLst/>
                <a:latin typeface="Aptos" panose="020B0004020202020204" pitchFamily="34" charset="0"/>
                <a:cs typeface="Times New Roman" panose="02020603050405020304" pitchFamily="18" charset="0"/>
              </a:rPr>
              <a:t> </a:t>
            </a:r>
            <a:r>
              <a:rPr lang="en-CA" sz="1200" dirty="0">
                <a:effectLst/>
                <a:latin typeface="Aptos" panose="020B0004020202020204" pitchFamily="34" charset="0"/>
                <a:ea typeface="Aptos" panose="020B0004020202020204" pitchFamily="34" charset="0"/>
                <a:cs typeface="Times New Roman" panose="02020603050405020304" pitchFamily="18" charset="0"/>
              </a:rPr>
              <a:t>Maximum 350 words.</a:t>
            </a:r>
            <a:endParaRPr lang="en-CA" b="1" dirty="0"/>
          </a:p>
          <a:p>
            <a:endParaRPr lang="en-CA" dirty="0"/>
          </a:p>
        </p:txBody>
      </p:sp>
      <p:sp>
        <p:nvSpPr>
          <p:cNvPr id="4" name="Slide Number Placeholder 3"/>
          <p:cNvSpPr>
            <a:spLocks noGrp="1"/>
          </p:cNvSpPr>
          <p:nvPr>
            <p:ph type="sldNum" sz="quarter" idx="5"/>
          </p:nvPr>
        </p:nvSpPr>
        <p:spPr/>
        <p:txBody>
          <a:bodyPr/>
          <a:lstStyle/>
          <a:p>
            <a:fld id="{34A1F97B-5CFB-4B7A-80C1-29C6ED4E54D8}" type="slidenum">
              <a:rPr lang="en-CA" smtClean="0"/>
              <a:t>10</a:t>
            </a:fld>
            <a:endParaRPr lang="en-CA"/>
          </a:p>
        </p:txBody>
      </p:sp>
    </p:spTree>
    <p:extLst>
      <p:ext uri="{BB962C8B-B14F-4D97-AF65-F5344CB8AC3E}">
        <p14:creationId xmlns:p14="http://schemas.microsoft.com/office/powerpoint/2010/main" val="23078088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07E97-6C53-FD5B-2FA0-73761AD1EECC}"/>
              </a:ext>
            </a:extLst>
          </p:cNvPr>
          <p:cNvSpPr>
            <a:spLocks noGrp="1"/>
          </p:cNvSpPr>
          <p:nvPr>
            <p:ph type="ctrTitle" hasCustomPrompt="1"/>
          </p:nvPr>
        </p:nvSpPr>
        <p:spPr>
          <a:xfrm>
            <a:off x="5299586" y="1122363"/>
            <a:ext cx="6204156" cy="2387600"/>
          </a:xfrm>
        </p:spPr>
        <p:txBody>
          <a:bodyPr anchor="b"/>
          <a:lstStyle>
            <a:lvl1pPr algn="ctr">
              <a:defRPr sz="6000" b="1">
                <a:solidFill>
                  <a:schemeClr val="accent3"/>
                </a:solidFill>
              </a:defRPr>
            </a:lvl1pPr>
          </a:lstStyle>
          <a:p>
            <a:r>
              <a:rPr lang="en-US" dirty="0"/>
              <a:t>Click to edit the Master title style</a:t>
            </a:r>
            <a:endParaRPr lang="en-CA" dirty="0"/>
          </a:p>
        </p:txBody>
      </p:sp>
      <p:sp>
        <p:nvSpPr>
          <p:cNvPr id="3" name="Subtitle 2">
            <a:extLst>
              <a:ext uri="{FF2B5EF4-FFF2-40B4-BE49-F238E27FC236}">
                <a16:creationId xmlns:a16="http://schemas.microsoft.com/office/drawing/2014/main" id="{9C559D8B-0FA7-9619-AFF4-A807AACD5761}"/>
              </a:ext>
            </a:extLst>
          </p:cNvPr>
          <p:cNvSpPr>
            <a:spLocks noGrp="1"/>
          </p:cNvSpPr>
          <p:nvPr>
            <p:ph type="subTitle" idx="1" hasCustomPrompt="1"/>
          </p:nvPr>
        </p:nvSpPr>
        <p:spPr>
          <a:xfrm>
            <a:off x="5299586" y="3602038"/>
            <a:ext cx="6204156"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club name</a:t>
            </a:r>
            <a:endParaRPr lang="en-CA" dirty="0"/>
          </a:p>
        </p:txBody>
      </p:sp>
      <p:sp>
        <p:nvSpPr>
          <p:cNvPr id="4" name="Date Placeholder 3">
            <a:extLst>
              <a:ext uri="{FF2B5EF4-FFF2-40B4-BE49-F238E27FC236}">
                <a16:creationId xmlns:a16="http://schemas.microsoft.com/office/drawing/2014/main" id="{BA901A8A-BF0B-9220-C406-4D1CB3D918F4}"/>
              </a:ext>
            </a:extLst>
          </p:cNvPr>
          <p:cNvSpPr>
            <a:spLocks noGrp="1"/>
          </p:cNvSpPr>
          <p:nvPr>
            <p:ph type="dt" sz="half" idx="10"/>
          </p:nvPr>
        </p:nvSpPr>
        <p:spPr/>
        <p:txBody>
          <a:bodyPr/>
          <a:lstStyle/>
          <a:p>
            <a:fld id="{D794FE65-9323-4120-A2E4-06C1EF370475}" type="datetimeFigureOut">
              <a:rPr lang="en-CA" smtClean="0"/>
              <a:t>2026-04-28</a:t>
            </a:fld>
            <a:endParaRPr lang="en-CA"/>
          </a:p>
        </p:txBody>
      </p:sp>
      <p:sp>
        <p:nvSpPr>
          <p:cNvPr id="5" name="Footer Placeholder 4">
            <a:extLst>
              <a:ext uri="{FF2B5EF4-FFF2-40B4-BE49-F238E27FC236}">
                <a16:creationId xmlns:a16="http://schemas.microsoft.com/office/drawing/2014/main" id="{2CDE97A2-781B-8E43-F8FB-A723BD234CBA}"/>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B9F7C664-183E-FD09-1CB5-B396456939AC}"/>
              </a:ext>
            </a:extLst>
          </p:cNvPr>
          <p:cNvSpPr>
            <a:spLocks noGrp="1"/>
          </p:cNvSpPr>
          <p:nvPr>
            <p:ph type="sldNum" sz="quarter" idx="12"/>
          </p:nvPr>
        </p:nvSpPr>
        <p:spPr/>
        <p:txBody>
          <a:bodyPr/>
          <a:lstStyle/>
          <a:p>
            <a:fld id="{A089E9BD-68F3-4C38-9AE2-1F285D6952D2}" type="slidenum">
              <a:rPr lang="en-CA" smtClean="0"/>
              <a:t>‹#›</a:t>
            </a:fld>
            <a:endParaRPr lang="en-CA"/>
          </a:p>
        </p:txBody>
      </p:sp>
    </p:spTree>
    <p:extLst>
      <p:ext uri="{BB962C8B-B14F-4D97-AF65-F5344CB8AC3E}">
        <p14:creationId xmlns:p14="http://schemas.microsoft.com/office/powerpoint/2010/main" val="515301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81BA3-A77D-718A-D7D0-EFC6395506AB}"/>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CBD6A98F-A54B-81A4-B029-4DE8766CCCD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01B4CEB0-82F2-7E19-3316-684644D29B8B}"/>
              </a:ext>
            </a:extLst>
          </p:cNvPr>
          <p:cNvSpPr>
            <a:spLocks noGrp="1"/>
          </p:cNvSpPr>
          <p:nvPr>
            <p:ph type="dt" sz="half" idx="10"/>
          </p:nvPr>
        </p:nvSpPr>
        <p:spPr/>
        <p:txBody>
          <a:bodyPr/>
          <a:lstStyle/>
          <a:p>
            <a:fld id="{42561F4C-85B0-451D-805C-D84EEDCEA922}" type="datetimeFigureOut">
              <a:rPr lang="en-CA" smtClean="0"/>
              <a:t>2026-04-28</a:t>
            </a:fld>
            <a:endParaRPr lang="en-CA"/>
          </a:p>
        </p:txBody>
      </p:sp>
      <p:sp>
        <p:nvSpPr>
          <p:cNvPr id="5" name="Footer Placeholder 4">
            <a:extLst>
              <a:ext uri="{FF2B5EF4-FFF2-40B4-BE49-F238E27FC236}">
                <a16:creationId xmlns:a16="http://schemas.microsoft.com/office/drawing/2014/main" id="{3E084DAB-7EB8-BEA1-2286-AB99521A261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0A3BA3E5-D9CF-EEE8-52D9-DB2EA3CB8C0D}"/>
              </a:ext>
            </a:extLst>
          </p:cNvPr>
          <p:cNvSpPr>
            <a:spLocks noGrp="1"/>
          </p:cNvSpPr>
          <p:nvPr>
            <p:ph type="sldNum" sz="quarter" idx="12"/>
          </p:nvPr>
        </p:nvSpPr>
        <p:spPr/>
        <p:txBody>
          <a:bodyPr/>
          <a:lstStyle/>
          <a:p>
            <a:fld id="{CDCBE88A-8383-47C6-BBC5-3082C6369777}" type="slidenum">
              <a:rPr lang="en-CA" smtClean="0"/>
              <a:t>‹#›</a:t>
            </a:fld>
            <a:endParaRPr lang="en-CA"/>
          </a:p>
        </p:txBody>
      </p:sp>
    </p:spTree>
    <p:extLst>
      <p:ext uri="{BB962C8B-B14F-4D97-AF65-F5344CB8AC3E}">
        <p14:creationId xmlns:p14="http://schemas.microsoft.com/office/powerpoint/2010/main" val="3846982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41D99-73DD-EFD7-116D-60C712039A8F}"/>
              </a:ext>
            </a:extLst>
          </p:cNvPr>
          <p:cNvSpPr>
            <a:spLocks noGrp="1"/>
          </p:cNvSpPr>
          <p:nvPr>
            <p:ph type="title"/>
          </p:nvPr>
        </p:nvSpPr>
        <p:spPr/>
        <p:txBody>
          <a:bodyPr/>
          <a:lstStyle/>
          <a:p>
            <a:r>
              <a:rPr lang="en-US"/>
              <a:t>Click to edit Master title style</a:t>
            </a:r>
            <a:endParaRPr lang="en-CA"/>
          </a:p>
        </p:txBody>
      </p:sp>
      <p:sp>
        <p:nvSpPr>
          <p:cNvPr id="4" name="Content Placeholder 3">
            <a:extLst>
              <a:ext uri="{FF2B5EF4-FFF2-40B4-BE49-F238E27FC236}">
                <a16:creationId xmlns:a16="http://schemas.microsoft.com/office/drawing/2014/main" id="{30535A60-C5D9-5375-685E-70575C37AD9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E08E0186-BC12-F498-23E4-6D4CF56D0CC3}"/>
              </a:ext>
            </a:extLst>
          </p:cNvPr>
          <p:cNvSpPr>
            <a:spLocks noGrp="1"/>
          </p:cNvSpPr>
          <p:nvPr>
            <p:ph type="dt" sz="half" idx="10"/>
          </p:nvPr>
        </p:nvSpPr>
        <p:spPr/>
        <p:txBody>
          <a:bodyPr/>
          <a:lstStyle/>
          <a:p>
            <a:fld id="{42561F4C-85B0-451D-805C-D84EEDCEA922}" type="datetimeFigureOut">
              <a:rPr lang="en-CA" smtClean="0"/>
              <a:t>2026-04-28</a:t>
            </a:fld>
            <a:endParaRPr lang="en-CA"/>
          </a:p>
        </p:txBody>
      </p:sp>
      <p:sp>
        <p:nvSpPr>
          <p:cNvPr id="6" name="Footer Placeholder 5">
            <a:extLst>
              <a:ext uri="{FF2B5EF4-FFF2-40B4-BE49-F238E27FC236}">
                <a16:creationId xmlns:a16="http://schemas.microsoft.com/office/drawing/2014/main" id="{006015B1-4201-C22F-A407-95977A0CC88E}"/>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24CE53B2-AD2D-2FB0-84E8-2FED0BE6ECCB}"/>
              </a:ext>
            </a:extLst>
          </p:cNvPr>
          <p:cNvSpPr>
            <a:spLocks noGrp="1"/>
          </p:cNvSpPr>
          <p:nvPr>
            <p:ph type="sldNum" sz="quarter" idx="12"/>
          </p:nvPr>
        </p:nvSpPr>
        <p:spPr/>
        <p:txBody>
          <a:bodyPr/>
          <a:lstStyle/>
          <a:p>
            <a:fld id="{CDCBE88A-8383-47C6-BBC5-3082C6369777}" type="slidenum">
              <a:rPr lang="en-CA" smtClean="0"/>
              <a:t>‹#›</a:t>
            </a:fld>
            <a:endParaRPr lang="en-CA"/>
          </a:p>
        </p:txBody>
      </p:sp>
    </p:spTree>
    <p:extLst>
      <p:ext uri="{BB962C8B-B14F-4D97-AF65-F5344CB8AC3E}">
        <p14:creationId xmlns:p14="http://schemas.microsoft.com/office/powerpoint/2010/main" val="39133585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EC250-71B8-D408-A332-1C89FA01116D}"/>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89CF0518-609B-EED1-F8CC-10226029247D}"/>
              </a:ext>
            </a:extLst>
          </p:cNvPr>
          <p:cNvSpPr>
            <a:spLocks noGrp="1"/>
          </p:cNvSpPr>
          <p:nvPr>
            <p:ph type="dt" sz="half" idx="10"/>
          </p:nvPr>
        </p:nvSpPr>
        <p:spPr/>
        <p:txBody>
          <a:bodyPr/>
          <a:lstStyle/>
          <a:p>
            <a:fld id="{42561F4C-85B0-451D-805C-D84EEDCEA922}" type="datetimeFigureOut">
              <a:rPr lang="en-CA" smtClean="0"/>
              <a:t>2026-04-28</a:t>
            </a:fld>
            <a:endParaRPr lang="en-CA"/>
          </a:p>
        </p:txBody>
      </p:sp>
      <p:sp>
        <p:nvSpPr>
          <p:cNvPr id="4" name="Footer Placeholder 3">
            <a:extLst>
              <a:ext uri="{FF2B5EF4-FFF2-40B4-BE49-F238E27FC236}">
                <a16:creationId xmlns:a16="http://schemas.microsoft.com/office/drawing/2014/main" id="{BB54741F-3462-4824-5D65-1286967F7A6A}"/>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C7298370-62B1-0A2E-C5B3-0ED8C21C2358}"/>
              </a:ext>
            </a:extLst>
          </p:cNvPr>
          <p:cNvSpPr>
            <a:spLocks noGrp="1"/>
          </p:cNvSpPr>
          <p:nvPr>
            <p:ph type="sldNum" sz="quarter" idx="12"/>
          </p:nvPr>
        </p:nvSpPr>
        <p:spPr/>
        <p:txBody>
          <a:bodyPr/>
          <a:lstStyle/>
          <a:p>
            <a:fld id="{CDCBE88A-8383-47C6-BBC5-3082C6369777}" type="slidenum">
              <a:rPr lang="en-CA" smtClean="0"/>
              <a:t>‹#›</a:t>
            </a:fld>
            <a:endParaRPr lang="en-CA"/>
          </a:p>
        </p:txBody>
      </p:sp>
    </p:spTree>
    <p:extLst>
      <p:ext uri="{BB962C8B-B14F-4D97-AF65-F5344CB8AC3E}">
        <p14:creationId xmlns:p14="http://schemas.microsoft.com/office/powerpoint/2010/main" val="5869574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C5E93CA-D5BC-1F19-09A6-AB6B243D0EBD}"/>
              </a:ext>
            </a:extLst>
          </p:cNvPr>
          <p:cNvSpPr>
            <a:spLocks noGrp="1"/>
          </p:cNvSpPr>
          <p:nvPr>
            <p:ph type="dt" sz="half" idx="10"/>
          </p:nvPr>
        </p:nvSpPr>
        <p:spPr/>
        <p:txBody>
          <a:bodyPr/>
          <a:lstStyle/>
          <a:p>
            <a:fld id="{42561F4C-85B0-451D-805C-D84EEDCEA922}" type="datetimeFigureOut">
              <a:rPr lang="en-CA" smtClean="0"/>
              <a:t>2026-04-28</a:t>
            </a:fld>
            <a:endParaRPr lang="en-CA"/>
          </a:p>
        </p:txBody>
      </p:sp>
      <p:sp>
        <p:nvSpPr>
          <p:cNvPr id="3" name="Footer Placeholder 2">
            <a:extLst>
              <a:ext uri="{FF2B5EF4-FFF2-40B4-BE49-F238E27FC236}">
                <a16:creationId xmlns:a16="http://schemas.microsoft.com/office/drawing/2014/main" id="{FDC7C8CF-2C4C-49AB-E2D2-E28848AAB9D9}"/>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203EBD01-D9AD-1A24-CA84-A812C519D9FF}"/>
              </a:ext>
            </a:extLst>
          </p:cNvPr>
          <p:cNvSpPr>
            <a:spLocks noGrp="1"/>
          </p:cNvSpPr>
          <p:nvPr>
            <p:ph type="sldNum" sz="quarter" idx="12"/>
          </p:nvPr>
        </p:nvSpPr>
        <p:spPr/>
        <p:txBody>
          <a:bodyPr/>
          <a:lstStyle/>
          <a:p>
            <a:fld id="{CDCBE88A-8383-47C6-BBC5-3082C6369777}" type="slidenum">
              <a:rPr lang="en-CA" smtClean="0"/>
              <a:t>‹#›</a:t>
            </a:fld>
            <a:endParaRPr lang="en-CA"/>
          </a:p>
        </p:txBody>
      </p:sp>
    </p:spTree>
    <p:extLst>
      <p:ext uri="{BB962C8B-B14F-4D97-AF65-F5344CB8AC3E}">
        <p14:creationId xmlns:p14="http://schemas.microsoft.com/office/powerpoint/2010/main" val="31361631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1B386-E8D7-949D-B590-1F5067C99053}"/>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7B55B49E-1302-B657-D8D7-056EC9ACA96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395D207E-AABD-A261-B346-86E3BD015282}"/>
              </a:ext>
            </a:extLst>
          </p:cNvPr>
          <p:cNvSpPr>
            <a:spLocks noGrp="1"/>
          </p:cNvSpPr>
          <p:nvPr>
            <p:ph type="dt" sz="half" idx="10"/>
          </p:nvPr>
        </p:nvSpPr>
        <p:spPr/>
        <p:txBody>
          <a:bodyPr/>
          <a:lstStyle/>
          <a:p>
            <a:fld id="{42561F4C-85B0-451D-805C-D84EEDCEA922}" type="datetimeFigureOut">
              <a:rPr lang="en-CA" smtClean="0"/>
              <a:t>2026-04-28</a:t>
            </a:fld>
            <a:endParaRPr lang="en-CA"/>
          </a:p>
        </p:txBody>
      </p:sp>
      <p:sp>
        <p:nvSpPr>
          <p:cNvPr id="5" name="Footer Placeholder 4">
            <a:extLst>
              <a:ext uri="{FF2B5EF4-FFF2-40B4-BE49-F238E27FC236}">
                <a16:creationId xmlns:a16="http://schemas.microsoft.com/office/drawing/2014/main" id="{776D6066-3DE5-7EC2-6D33-29E3D6C210B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E0838BB-97BB-F8D3-A39B-0813903A173E}"/>
              </a:ext>
            </a:extLst>
          </p:cNvPr>
          <p:cNvSpPr>
            <a:spLocks noGrp="1"/>
          </p:cNvSpPr>
          <p:nvPr>
            <p:ph type="sldNum" sz="quarter" idx="12"/>
          </p:nvPr>
        </p:nvSpPr>
        <p:spPr/>
        <p:txBody>
          <a:bodyPr/>
          <a:lstStyle/>
          <a:p>
            <a:fld id="{CDCBE88A-8383-47C6-BBC5-3082C6369777}" type="slidenum">
              <a:rPr lang="en-CA" smtClean="0"/>
              <a:t>‹#›</a:t>
            </a:fld>
            <a:endParaRPr lang="en-CA"/>
          </a:p>
        </p:txBody>
      </p:sp>
    </p:spTree>
    <p:extLst>
      <p:ext uri="{BB962C8B-B14F-4D97-AF65-F5344CB8AC3E}">
        <p14:creationId xmlns:p14="http://schemas.microsoft.com/office/powerpoint/2010/main" val="34864200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3DA10F-73D4-2004-346E-9E433038882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329BF88B-3E16-E15E-0470-5E32B4915AC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586D7C4-D845-45C2-1B10-56D9CA470237}"/>
              </a:ext>
            </a:extLst>
          </p:cNvPr>
          <p:cNvSpPr>
            <a:spLocks noGrp="1"/>
          </p:cNvSpPr>
          <p:nvPr>
            <p:ph type="dt" sz="half" idx="10"/>
          </p:nvPr>
        </p:nvSpPr>
        <p:spPr/>
        <p:txBody>
          <a:bodyPr/>
          <a:lstStyle/>
          <a:p>
            <a:fld id="{42561F4C-85B0-451D-805C-D84EEDCEA922}" type="datetimeFigureOut">
              <a:rPr lang="en-CA" smtClean="0"/>
              <a:t>2026-04-28</a:t>
            </a:fld>
            <a:endParaRPr lang="en-CA"/>
          </a:p>
        </p:txBody>
      </p:sp>
      <p:sp>
        <p:nvSpPr>
          <p:cNvPr id="5" name="Footer Placeholder 4">
            <a:extLst>
              <a:ext uri="{FF2B5EF4-FFF2-40B4-BE49-F238E27FC236}">
                <a16:creationId xmlns:a16="http://schemas.microsoft.com/office/drawing/2014/main" id="{AE3B9A36-A32C-5109-8F74-FA9B38C2D6D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0858FF11-470A-B591-7231-4F2B92C0C990}"/>
              </a:ext>
            </a:extLst>
          </p:cNvPr>
          <p:cNvSpPr>
            <a:spLocks noGrp="1"/>
          </p:cNvSpPr>
          <p:nvPr>
            <p:ph type="sldNum" sz="quarter" idx="12"/>
          </p:nvPr>
        </p:nvSpPr>
        <p:spPr/>
        <p:txBody>
          <a:bodyPr/>
          <a:lstStyle/>
          <a:p>
            <a:fld id="{CDCBE88A-8383-47C6-BBC5-3082C6369777}" type="slidenum">
              <a:rPr lang="en-CA" smtClean="0"/>
              <a:t>‹#›</a:t>
            </a:fld>
            <a:endParaRPr lang="en-CA"/>
          </a:p>
        </p:txBody>
      </p:sp>
    </p:spTree>
    <p:extLst>
      <p:ext uri="{BB962C8B-B14F-4D97-AF65-F5344CB8AC3E}">
        <p14:creationId xmlns:p14="http://schemas.microsoft.com/office/powerpoint/2010/main" val="13367489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9A07D-EC32-AD57-E064-B1212ED23987}"/>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03034B78-2777-0D06-1510-7A9668A7239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46727C28-5832-02F8-AF95-B5F664BBA787}"/>
              </a:ext>
            </a:extLst>
          </p:cNvPr>
          <p:cNvSpPr>
            <a:spLocks noGrp="1"/>
          </p:cNvSpPr>
          <p:nvPr>
            <p:ph type="dt" sz="half" idx="10"/>
          </p:nvPr>
        </p:nvSpPr>
        <p:spPr/>
        <p:txBody>
          <a:bodyPr/>
          <a:lstStyle/>
          <a:p>
            <a:fld id="{0DDD2672-AF2A-4F89-84D0-798B63A5A0EA}" type="datetimeFigureOut">
              <a:rPr lang="en-CA" smtClean="0"/>
              <a:t>2026-04-28</a:t>
            </a:fld>
            <a:endParaRPr lang="en-CA"/>
          </a:p>
        </p:txBody>
      </p:sp>
      <p:sp>
        <p:nvSpPr>
          <p:cNvPr id="5" name="Footer Placeholder 4">
            <a:extLst>
              <a:ext uri="{FF2B5EF4-FFF2-40B4-BE49-F238E27FC236}">
                <a16:creationId xmlns:a16="http://schemas.microsoft.com/office/drawing/2014/main" id="{5AE9E372-AB7C-BE2C-058D-1D98D3FC70E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40A15AF-9B73-B420-1421-5667DAF2C2DF}"/>
              </a:ext>
            </a:extLst>
          </p:cNvPr>
          <p:cNvSpPr>
            <a:spLocks noGrp="1"/>
          </p:cNvSpPr>
          <p:nvPr>
            <p:ph type="sldNum" sz="quarter" idx="12"/>
          </p:nvPr>
        </p:nvSpPr>
        <p:spPr/>
        <p:txBody>
          <a:bodyPr/>
          <a:lstStyle/>
          <a:p>
            <a:fld id="{569FD8CF-8227-46A0-9656-EFD00EDC6968}" type="slidenum">
              <a:rPr lang="en-CA" smtClean="0"/>
              <a:t>‹#›</a:t>
            </a:fld>
            <a:endParaRPr lang="en-CA"/>
          </a:p>
        </p:txBody>
      </p:sp>
    </p:spTree>
    <p:extLst>
      <p:ext uri="{BB962C8B-B14F-4D97-AF65-F5344CB8AC3E}">
        <p14:creationId xmlns:p14="http://schemas.microsoft.com/office/powerpoint/2010/main" val="20186685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50D83-405F-47CA-14CC-DD7644F670F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36ABAB0B-CE31-C923-06BF-4E41EE8CE2E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20780F32-18D9-FBB7-C517-870081487E9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954CE068-7D2D-559D-B37F-E4E1DEA0D68D}"/>
              </a:ext>
            </a:extLst>
          </p:cNvPr>
          <p:cNvSpPr>
            <a:spLocks noGrp="1"/>
          </p:cNvSpPr>
          <p:nvPr>
            <p:ph type="dt" sz="half" idx="10"/>
          </p:nvPr>
        </p:nvSpPr>
        <p:spPr/>
        <p:txBody>
          <a:bodyPr/>
          <a:lstStyle/>
          <a:p>
            <a:fld id="{0DDD2672-AF2A-4F89-84D0-798B63A5A0EA}" type="datetimeFigureOut">
              <a:rPr lang="en-CA" smtClean="0"/>
              <a:t>2026-04-28</a:t>
            </a:fld>
            <a:endParaRPr lang="en-CA"/>
          </a:p>
        </p:txBody>
      </p:sp>
      <p:sp>
        <p:nvSpPr>
          <p:cNvPr id="6" name="Footer Placeholder 5">
            <a:extLst>
              <a:ext uri="{FF2B5EF4-FFF2-40B4-BE49-F238E27FC236}">
                <a16:creationId xmlns:a16="http://schemas.microsoft.com/office/drawing/2014/main" id="{555B85E4-526A-59F3-2CF3-FA82DBA710E6}"/>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D265D121-9E49-DD1C-FC63-B1E9060A4049}"/>
              </a:ext>
            </a:extLst>
          </p:cNvPr>
          <p:cNvSpPr>
            <a:spLocks noGrp="1"/>
          </p:cNvSpPr>
          <p:nvPr>
            <p:ph type="sldNum" sz="quarter" idx="12"/>
          </p:nvPr>
        </p:nvSpPr>
        <p:spPr/>
        <p:txBody>
          <a:bodyPr/>
          <a:lstStyle/>
          <a:p>
            <a:fld id="{569FD8CF-8227-46A0-9656-EFD00EDC6968}" type="slidenum">
              <a:rPr lang="en-CA" smtClean="0"/>
              <a:t>‹#›</a:t>
            </a:fld>
            <a:endParaRPr lang="en-CA"/>
          </a:p>
        </p:txBody>
      </p:sp>
    </p:spTree>
    <p:extLst>
      <p:ext uri="{BB962C8B-B14F-4D97-AF65-F5344CB8AC3E}">
        <p14:creationId xmlns:p14="http://schemas.microsoft.com/office/powerpoint/2010/main" val="524048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35FF7-1F02-3B03-642F-F90F171D5F78}"/>
              </a:ext>
            </a:extLst>
          </p:cNvPr>
          <p:cNvSpPr>
            <a:spLocks noGrp="1"/>
          </p:cNvSpPr>
          <p:nvPr>
            <p:ph type="title"/>
          </p:nvPr>
        </p:nvSpPr>
        <p:spPr>
          <a:xfrm>
            <a:off x="3581400" y="365125"/>
            <a:ext cx="7773988"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F3897841-B8CD-E2E0-26F8-4AE4B95D36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B78D02-CFA9-CDA6-B658-24B536BF74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7C420027-3599-B526-D6E8-C506999D63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2177A7E-40F8-1403-57B6-2C9255D008B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66461355-9959-D03D-1173-A14EA33E6906}"/>
              </a:ext>
            </a:extLst>
          </p:cNvPr>
          <p:cNvSpPr>
            <a:spLocks noGrp="1"/>
          </p:cNvSpPr>
          <p:nvPr>
            <p:ph type="dt" sz="half" idx="10"/>
          </p:nvPr>
        </p:nvSpPr>
        <p:spPr/>
        <p:txBody>
          <a:bodyPr/>
          <a:lstStyle/>
          <a:p>
            <a:fld id="{0DDD2672-AF2A-4F89-84D0-798B63A5A0EA}" type="datetimeFigureOut">
              <a:rPr lang="en-CA" smtClean="0"/>
              <a:t>2026-04-28</a:t>
            </a:fld>
            <a:endParaRPr lang="en-CA"/>
          </a:p>
        </p:txBody>
      </p:sp>
      <p:sp>
        <p:nvSpPr>
          <p:cNvPr id="8" name="Footer Placeholder 7">
            <a:extLst>
              <a:ext uri="{FF2B5EF4-FFF2-40B4-BE49-F238E27FC236}">
                <a16:creationId xmlns:a16="http://schemas.microsoft.com/office/drawing/2014/main" id="{64206EEC-3178-3626-3355-3E87B81C1F55}"/>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2CF9C695-9A03-A4E5-A7DA-CA749F5261D2}"/>
              </a:ext>
            </a:extLst>
          </p:cNvPr>
          <p:cNvSpPr>
            <a:spLocks noGrp="1"/>
          </p:cNvSpPr>
          <p:nvPr>
            <p:ph type="sldNum" sz="quarter" idx="12"/>
          </p:nvPr>
        </p:nvSpPr>
        <p:spPr/>
        <p:txBody>
          <a:bodyPr/>
          <a:lstStyle/>
          <a:p>
            <a:fld id="{569FD8CF-8227-46A0-9656-EFD00EDC6968}" type="slidenum">
              <a:rPr lang="en-CA" smtClean="0"/>
              <a:t>‹#›</a:t>
            </a:fld>
            <a:endParaRPr lang="en-CA"/>
          </a:p>
        </p:txBody>
      </p:sp>
    </p:spTree>
    <p:extLst>
      <p:ext uri="{BB962C8B-B14F-4D97-AF65-F5344CB8AC3E}">
        <p14:creationId xmlns:p14="http://schemas.microsoft.com/office/powerpoint/2010/main" val="21633549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23763-E2EC-053F-FA95-03C135AB273F}"/>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18B369A1-1186-D942-DA51-EA9F846332CC}"/>
              </a:ext>
            </a:extLst>
          </p:cNvPr>
          <p:cNvSpPr>
            <a:spLocks noGrp="1"/>
          </p:cNvSpPr>
          <p:nvPr>
            <p:ph type="dt" sz="half" idx="10"/>
          </p:nvPr>
        </p:nvSpPr>
        <p:spPr/>
        <p:txBody>
          <a:bodyPr/>
          <a:lstStyle/>
          <a:p>
            <a:fld id="{0DDD2672-AF2A-4F89-84D0-798B63A5A0EA}" type="datetimeFigureOut">
              <a:rPr lang="en-CA" smtClean="0"/>
              <a:t>2026-04-28</a:t>
            </a:fld>
            <a:endParaRPr lang="en-CA"/>
          </a:p>
        </p:txBody>
      </p:sp>
      <p:sp>
        <p:nvSpPr>
          <p:cNvPr id="4" name="Footer Placeholder 3">
            <a:extLst>
              <a:ext uri="{FF2B5EF4-FFF2-40B4-BE49-F238E27FC236}">
                <a16:creationId xmlns:a16="http://schemas.microsoft.com/office/drawing/2014/main" id="{5A932A63-29F9-9829-9BFB-ED69F0B16EAE}"/>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47D07574-F6D2-CFBB-AE5E-7C4E993B7027}"/>
              </a:ext>
            </a:extLst>
          </p:cNvPr>
          <p:cNvSpPr>
            <a:spLocks noGrp="1"/>
          </p:cNvSpPr>
          <p:nvPr>
            <p:ph type="sldNum" sz="quarter" idx="12"/>
          </p:nvPr>
        </p:nvSpPr>
        <p:spPr/>
        <p:txBody>
          <a:bodyPr/>
          <a:lstStyle/>
          <a:p>
            <a:fld id="{569FD8CF-8227-46A0-9656-EFD00EDC6968}" type="slidenum">
              <a:rPr lang="en-CA" smtClean="0"/>
              <a:t>‹#›</a:t>
            </a:fld>
            <a:endParaRPr lang="en-CA"/>
          </a:p>
        </p:txBody>
      </p:sp>
    </p:spTree>
    <p:extLst>
      <p:ext uri="{BB962C8B-B14F-4D97-AF65-F5344CB8AC3E}">
        <p14:creationId xmlns:p14="http://schemas.microsoft.com/office/powerpoint/2010/main" val="3549967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3BBCD-FE0F-F6E2-3CBC-6F34D2E66B1D}"/>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541A957E-6CAA-21E9-B95B-797FB3024D3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F5A1BD9F-A513-8F80-E7E1-0EA389CEA6B0}"/>
              </a:ext>
            </a:extLst>
          </p:cNvPr>
          <p:cNvSpPr>
            <a:spLocks noGrp="1"/>
          </p:cNvSpPr>
          <p:nvPr>
            <p:ph type="dt" sz="half" idx="10"/>
          </p:nvPr>
        </p:nvSpPr>
        <p:spPr/>
        <p:txBody>
          <a:bodyPr/>
          <a:lstStyle/>
          <a:p>
            <a:fld id="{D794FE65-9323-4120-A2E4-06C1EF370475}" type="datetimeFigureOut">
              <a:rPr lang="en-CA" smtClean="0"/>
              <a:t>2026-04-28</a:t>
            </a:fld>
            <a:endParaRPr lang="en-CA"/>
          </a:p>
        </p:txBody>
      </p:sp>
      <p:sp>
        <p:nvSpPr>
          <p:cNvPr id="5" name="Footer Placeholder 4">
            <a:extLst>
              <a:ext uri="{FF2B5EF4-FFF2-40B4-BE49-F238E27FC236}">
                <a16:creationId xmlns:a16="http://schemas.microsoft.com/office/drawing/2014/main" id="{5EF69D5D-B6E3-63C8-15CF-680534AEAB6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C1341843-9D4D-72AB-EDE8-248D86CC282A}"/>
              </a:ext>
            </a:extLst>
          </p:cNvPr>
          <p:cNvSpPr>
            <a:spLocks noGrp="1"/>
          </p:cNvSpPr>
          <p:nvPr>
            <p:ph type="sldNum" sz="quarter" idx="12"/>
          </p:nvPr>
        </p:nvSpPr>
        <p:spPr/>
        <p:txBody>
          <a:bodyPr/>
          <a:lstStyle/>
          <a:p>
            <a:fld id="{A089E9BD-68F3-4C38-9AE2-1F285D6952D2}" type="slidenum">
              <a:rPr lang="en-CA" smtClean="0"/>
              <a:t>‹#›</a:t>
            </a:fld>
            <a:endParaRPr lang="en-CA"/>
          </a:p>
        </p:txBody>
      </p:sp>
    </p:spTree>
    <p:extLst>
      <p:ext uri="{BB962C8B-B14F-4D97-AF65-F5344CB8AC3E}">
        <p14:creationId xmlns:p14="http://schemas.microsoft.com/office/powerpoint/2010/main" val="25416086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9FE10B-E391-846C-0A1D-41EF92FEA8F2}"/>
              </a:ext>
            </a:extLst>
          </p:cNvPr>
          <p:cNvSpPr>
            <a:spLocks noGrp="1"/>
          </p:cNvSpPr>
          <p:nvPr>
            <p:ph type="dt" sz="half" idx="10"/>
          </p:nvPr>
        </p:nvSpPr>
        <p:spPr/>
        <p:txBody>
          <a:bodyPr/>
          <a:lstStyle/>
          <a:p>
            <a:fld id="{0DDD2672-AF2A-4F89-84D0-798B63A5A0EA}" type="datetimeFigureOut">
              <a:rPr lang="en-CA" smtClean="0"/>
              <a:t>2026-04-28</a:t>
            </a:fld>
            <a:endParaRPr lang="en-CA"/>
          </a:p>
        </p:txBody>
      </p:sp>
      <p:sp>
        <p:nvSpPr>
          <p:cNvPr id="3" name="Footer Placeholder 2">
            <a:extLst>
              <a:ext uri="{FF2B5EF4-FFF2-40B4-BE49-F238E27FC236}">
                <a16:creationId xmlns:a16="http://schemas.microsoft.com/office/drawing/2014/main" id="{88D0510A-31C0-8FF3-50DF-A42D336CC947}"/>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84AE7D45-18D5-6188-27F4-81795D83F535}"/>
              </a:ext>
            </a:extLst>
          </p:cNvPr>
          <p:cNvSpPr>
            <a:spLocks noGrp="1"/>
          </p:cNvSpPr>
          <p:nvPr>
            <p:ph type="sldNum" sz="quarter" idx="12"/>
          </p:nvPr>
        </p:nvSpPr>
        <p:spPr/>
        <p:txBody>
          <a:bodyPr/>
          <a:lstStyle/>
          <a:p>
            <a:fld id="{569FD8CF-8227-46A0-9656-EFD00EDC6968}" type="slidenum">
              <a:rPr lang="en-CA" smtClean="0"/>
              <a:t>‹#›</a:t>
            </a:fld>
            <a:endParaRPr lang="en-CA"/>
          </a:p>
        </p:txBody>
      </p:sp>
    </p:spTree>
    <p:extLst>
      <p:ext uri="{BB962C8B-B14F-4D97-AF65-F5344CB8AC3E}">
        <p14:creationId xmlns:p14="http://schemas.microsoft.com/office/powerpoint/2010/main" val="26243215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C05830-402C-87E6-7FD1-C9C7D8A341A8}"/>
              </a:ext>
            </a:extLst>
          </p:cNvPr>
          <p:cNvSpPr>
            <a:spLocks noGrp="1"/>
          </p:cNvSpPr>
          <p:nvPr>
            <p:ph idx="1"/>
          </p:nvPr>
        </p:nvSpPr>
        <p:spPr>
          <a:xfrm>
            <a:off x="5183188" y="2057400"/>
            <a:ext cx="6172200" cy="38036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Text Placeholder 3">
            <a:extLst>
              <a:ext uri="{FF2B5EF4-FFF2-40B4-BE49-F238E27FC236}">
                <a16:creationId xmlns:a16="http://schemas.microsoft.com/office/drawing/2014/main" id="{6C361853-C16E-D2AE-1FD9-95BB1C70DC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E4CCAD-DCB6-E68F-5AFA-25ECBDAF2D7F}"/>
              </a:ext>
            </a:extLst>
          </p:cNvPr>
          <p:cNvSpPr>
            <a:spLocks noGrp="1"/>
          </p:cNvSpPr>
          <p:nvPr>
            <p:ph type="dt" sz="half" idx="10"/>
          </p:nvPr>
        </p:nvSpPr>
        <p:spPr/>
        <p:txBody>
          <a:bodyPr/>
          <a:lstStyle/>
          <a:p>
            <a:fld id="{0DDD2672-AF2A-4F89-84D0-798B63A5A0EA}" type="datetimeFigureOut">
              <a:rPr lang="en-CA" smtClean="0"/>
              <a:t>2026-04-28</a:t>
            </a:fld>
            <a:endParaRPr lang="en-CA"/>
          </a:p>
        </p:txBody>
      </p:sp>
      <p:sp>
        <p:nvSpPr>
          <p:cNvPr id="6" name="Footer Placeholder 5">
            <a:extLst>
              <a:ext uri="{FF2B5EF4-FFF2-40B4-BE49-F238E27FC236}">
                <a16:creationId xmlns:a16="http://schemas.microsoft.com/office/drawing/2014/main" id="{8D02A610-5E58-0444-C44E-9E02260D11E4}"/>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3BA9B8FE-BA5D-8ED2-B9DC-2DBCC985F645}"/>
              </a:ext>
            </a:extLst>
          </p:cNvPr>
          <p:cNvSpPr>
            <a:spLocks noGrp="1"/>
          </p:cNvSpPr>
          <p:nvPr>
            <p:ph type="sldNum" sz="quarter" idx="12"/>
          </p:nvPr>
        </p:nvSpPr>
        <p:spPr/>
        <p:txBody>
          <a:bodyPr/>
          <a:lstStyle/>
          <a:p>
            <a:fld id="{569FD8CF-8227-46A0-9656-EFD00EDC6968}" type="slidenum">
              <a:rPr lang="en-CA" smtClean="0"/>
              <a:t>‹#›</a:t>
            </a:fld>
            <a:endParaRPr lang="en-CA"/>
          </a:p>
        </p:txBody>
      </p:sp>
      <p:sp>
        <p:nvSpPr>
          <p:cNvPr id="8" name="Title 1">
            <a:extLst>
              <a:ext uri="{FF2B5EF4-FFF2-40B4-BE49-F238E27FC236}">
                <a16:creationId xmlns:a16="http://schemas.microsoft.com/office/drawing/2014/main" id="{D6E1F23E-282B-B62D-8427-DE60F7A6F603}"/>
              </a:ext>
            </a:extLst>
          </p:cNvPr>
          <p:cNvSpPr>
            <a:spLocks noGrp="1"/>
          </p:cNvSpPr>
          <p:nvPr>
            <p:ph type="title"/>
          </p:nvPr>
        </p:nvSpPr>
        <p:spPr>
          <a:xfrm>
            <a:off x="3581400" y="365125"/>
            <a:ext cx="7772400" cy="1325563"/>
          </a:xfrm>
        </p:spPr>
        <p:txBody>
          <a:bodyPr/>
          <a:lstStyle/>
          <a:p>
            <a:r>
              <a:rPr lang="en-US"/>
              <a:t>Click to edit Master title style</a:t>
            </a:r>
            <a:endParaRPr lang="en-CA"/>
          </a:p>
        </p:txBody>
      </p:sp>
    </p:spTree>
    <p:extLst>
      <p:ext uri="{BB962C8B-B14F-4D97-AF65-F5344CB8AC3E}">
        <p14:creationId xmlns:p14="http://schemas.microsoft.com/office/powerpoint/2010/main" val="28786852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E54BBC76-5C5B-EFE5-0080-E95133FC0196}"/>
              </a:ext>
            </a:extLst>
          </p:cNvPr>
          <p:cNvSpPr>
            <a:spLocks noGrp="1"/>
          </p:cNvSpPr>
          <p:nvPr>
            <p:ph type="pic" idx="1"/>
          </p:nvPr>
        </p:nvSpPr>
        <p:spPr>
          <a:xfrm>
            <a:off x="5183188" y="2057400"/>
            <a:ext cx="6172200" cy="38036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9232933A-53A9-F458-9CF6-2DC30B6678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87C102-6273-80A4-230A-9AAD763FE457}"/>
              </a:ext>
            </a:extLst>
          </p:cNvPr>
          <p:cNvSpPr>
            <a:spLocks noGrp="1"/>
          </p:cNvSpPr>
          <p:nvPr>
            <p:ph type="dt" sz="half" idx="10"/>
          </p:nvPr>
        </p:nvSpPr>
        <p:spPr/>
        <p:txBody>
          <a:bodyPr/>
          <a:lstStyle/>
          <a:p>
            <a:fld id="{0DDD2672-AF2A-4F89-84D0-798B63A5A0EA}" type="datetimeFigureOut">
              <a:rPr lang="en-CA" smtClean="0"/>
              <a:t>2026-04-28</a:t>
            </a:fld>
            <a:endParaRPr lang="en-CA"/>
          </a:p>
        </p:txBody>
      </p:sp>
      <p:sp>
        <p:nvSpPr>
          <p:cNvPr id="6" name="Footer Placeholder 5">
            <a:extLst>
              <a:ext uri="{FF2B5EF4-FFF2-40B4-BE49-F238E27FC236}">
                <a16:creationId xmlns:a16="http://schemas.microsoft.com/office/drawing/2014/main" id="{FDC1AC2F-30CC-7150-B3CA-F882B842CEA7}"/>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5C3A62F9-254C-9696-75B0-990015E23A6A}"/>
              </a:ext>
            </a:extLst>
          </p:cNvPr>
          <p:cNvSpPr>
            <a:spLocks noGrp="1"/>
          </p:cNvSpPr>
          <p:nvPr>
            <p:ph type="sldNum" sz="quarter" idx="12"/>
          </p:nvPr>
        </p:nvSpPr>
        <p:spPr/>
        <p:txBody>
          <a:bodyPr/>
          <a:lstStyle/>
          <a:p>
            <a:fld id="{569FD8CF-8227-46A0-9656-EFD00EDC6968}" type="slidenum">
              <a:rPr lang="en-CA" smtClean="0"/>
              <a:t>‹#›</a:t>
            </a:fld>
            <a:endParaRPr lang="en-CA"/>
          </a:p>
        </p:txBody>
      </p:sp>
      <p:sp>
        <p:nvSpPr>
          <p:cNvPr id="8" name="Title 1">
            <a:extLst>
              <a:ext uri="{FF2B5EF4-FFF2-40B4-BE49-F238E27FC236}">
                <a16:creationId xmlns:a16="http://schemas.microsoft.com/office/drawing/2014/main" id="{B863DE24-230B-4A55-2678-FEB93BFC1B16}"/>
              </a:ext>
            </a:extLst>
          </p:cNvPr>
          <p:cNvSpPr>
            <a:spLocks noGrp="1"/>
          </p:cNvSpPr>
          <p:nvPr>
            <p:ph type="title"/>
          </p:nvPr>
        </p:nvSpPr>
        <p:spPr>
          <a:xfrm>
            <a:off x="3581400" y="365125"/>
            <a:ext cx="7772400" cy="1325563"/>
          </a:xfrm>
        </p:spPr>
        <p:txBody>
          <a:bodyPr/>
          <a:lstStyle/>
          <a:p>
            <a:r>
              <a:rPr lang="en-US"/>
              <a:t>Click to edit Master title style</a:t>
            </a:r>
            <a:endParaRPr lang="en-CA"/>
          </a:p>
        </p:txBody>
      </p:sp>
    </p:spTree>
    <p:extLst>
      <p:ext uri="{BB962C8B-B14F-4D97-AF65-F5344CB8AC3E}">
        <p14:creationId xmlns:p14="http://schemas.microsoft.com/office/powerpoint/2010/main" val="40106613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D2A15-DAD0-DAFF-E38D-86F7B85364F1}"/>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E2296F59-32FC-EA18-069F-43997CA55C7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8CAD3F6-6EFB-7863-E662-2D4E29219D09}"/>
              </a:ext>
            </a:extLst>
          </p:cNvPr>
          <p:cNvSpPr>
            <a:spLocks noGrp="1"/>
          </p:cNvSpPr>
          <p:nvPr>
            <p:ph type="dt" sz="half" idx="10"/>
          </p:nvPr>
        </p:nvSpPr>
        <p:spPr/>
        <p:txBody>
          <a:bodyPr/>
          <a:lstStyle/>
          <a:p>
            <a:fld id="{0DDD2672-AF2A-4F89-84D0-798B63A5A0EA}" type="datetimeFigureOut">
              <a:rPr lang="en-CA" smtClean="0"/>
              <a:t>2026-04-28</a:t>
            </a:fld>
            <a:endParaRPr lang="en-CA"/>
          </a:p>
        </p:txBody>
      </p:sp>
      <p:sp>
        <p:nvSpPr>
          <p:cNvPr id="5" name="Footer Placeholder 4">
            <a:extLst>
              <a:ext uri="{FF2B5EF4-FFF2-40B4-BE49-F238E27FC236}">
                <a16:creationId xmlns:a16="http://schemas.microsoft.com/office/drawing/2014/main" id="{7DBEAB6E-EB8C-0FFE-6893-EA90D3D8C67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2760FD60-5E55-9F77-2140-7A2DDE9392B2}"/>
              </a:ext>
            </a:extLst>
          </p:cNvPr>
          <p:cNvSpPr>
            <a:spLocks noGrp="1"/>
          </p:cNvSpPr>
          <p:nvPr>
            <p:ph type="sldNum" sz="quarter" idx="12"/>
          </p:nvPr>
        </p:nvSpPr>
        <p:spPr/>
        <p:txBody>
          <a:bodyPr/>
          <a:lstStyle/>
          <a:p>
            <a:fld id="{569FD8CF-8227-46A0-9656-EFD00EDC6968}" type="slidenum">
              <a:rPr lang="en-CA" smtClean="0"/>
              <a:t>‹#›</a:t>
            </a:fld>
            <a:endParaRPr lang="en-CA"/>
          </a:p>
        </p:txBody>
      </p:sp>
    </p:spTree>
    <p:extLst>
      <p:ext uri="{BB962C8B-B14F-4D97-AF65-F5344CB8AC3E}">
        <p14:creationId xmlns:p14="http://schemas.microsoft.com/office/powerpoint/2010/main" val="1547757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83293-04D4-A78C-DAEA-EDC29678FF65}"/>
              </a:ext>
            </a:extLst>
          </p:cNvPr>
          <p:cNvSpPr>
            <a:spLocks noGrp="1"/>
          </p:cNvSpPr>
          <p:nvPr>
            <p:ph type="title"/>
          </p:nvPr>
        </p:nvSpPr>
        <p:spPr>
          <a:xfrm>
            <a:off x="5486400" y="1709738"/>
            <a:ext cx="586105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3C66D231-07E0-1B60-2C46-253D4C22BB3D}"/>
              </a:ext>
            </a:extLst>
          </p:cNvPr>
          <p:cNvSpPr>
            <a:spLocks noGrp="1"/>
          </p:cNvSpPr>
          <p:nvPr>
            <p:ph type="body" idx="1"/>
          </p:nvPr>
        </p:nvSpPr>
        <p:spPr>
          <a:xfrm>
            <a:off x="5486400" y="4589463"/>
            <a:ext cx="586105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336BEAA9-5714-ECC9-6EA6-96F49A4C1E4B}"/>
              </a:ext>
            </a:extLst>
          </p:cNvPr>
          <p:cNvSpPr>
            <a:spLocks noGrp="1"/>
          </p:cNvSpPr>
          <p:nvPr>
            <p:ph type="dt" sz="half" idx="10"/>
          </p:nvPr>
        </p:nvSpPr>
        <p:spPr/>
        <p:txBody>
          <a:bodyPr/>
          <a:lstStyle/>
          <a:p>
            <a:fld id="{D794FE65-9323-4120-A2E4-06C1EF370475}" type="datetimeFigureOut">
              <a:rPr lang="en-CA" smtClean="0"/>
              <a:t>2026-04-28</a:t>
            </a:fld>
            <a:endParaRPr lang="en-CA"/>
          </a:p>
        </p:txBody>
      </p:sp>
      <p:sp>
        <p:nvSpPr>
          <p:cNvPr id="5" name="Footer Placeholder 4">
            <a:extLst>
              <a:ext uri="{FF2B5EF4-FFF2-40B4-BE49-F238E27FC236}">
                <a16:creationId xmlns:a16="http://schemas.microsoft.com/office/drawing/2014/main" id="{09E82121-9995-4FEC-1811-3EE47609CCA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C432BBCB-444B-04BE-A359-FD2E82B29AFB}"/>
              </a:ext>
            </a:extLst>
          </p:cNvPr>
          <p:cNvSpPr>
            <a:spLocks noGrp="1"/>
          </p:cNvSpPr>
          <p:nvPr>
            <p:ph type="sldNum" sz="quarter" idx="12"/>
          </p:nvPr>
        </p:nvSpPr>
        <p:spPr/>
        <p:txBody>
          <a:bodyPr/>
          <a:lstStyle/>
          <a:p>
            <a:fld id="{A089E9BD-68F3-4C38-9AE2-1F285D6952D2}" type="slidenum">
              <a:rPr lang="en-CA" smtClean="0"/>
              <a:t>‹#›</a:t>
            </a:fld>
            <a:endParaRPr lang="en-CA"/>
          </a:p>
        </p:txBody>
      </p:sp>
    </p:spTree>
    <p:extLst>
      <p:ext uri="{BB962C8B-B14F-4D97-AF65-F5344CB8AC3E}">
        <p14:creationId xmlns:p14="http://schemas.microsoft.com/office/powerpoint/2010/main" val="1771071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EEB24-7862-7E65-5556-A99F8E578630}"/>
              </a:ext>
            </a:extLst>
          </p:cNvPr>
          <p:cNvSpPr>
            <a:spLocks noGrp="1"/>
          </p:cNvSpPr>
          <p:nvPr>
            <p:ph type="title"/>
          </p:nvPr>
        </p:nvSpPr>
        <p:spPr/>
        <p:txBody>
          <a:bodyPr/>
          <a:lstStyle/>
          <a:p>
            <a:r>
              <a:rPr lang="en-US"/>
              <a:t>Click to edit Master title style</a:t>
            </a:r>
            <a:endParaRPr lang="en-CA"/>
          </a:p>
        </p:txBody>
      </p:sp>
      <p:sp>
        <p:nvSpPr>
          <p:cNvPr id="4" name="Content Placeholder 3">
            <a:extLst>
              <a:ext uri="{FF2B5EF4-FFF2-40B4-BE49-F238E27FC236}">
                <a16:creationId xmlns:a16="http://schemas.microsoft.com/office/drawing/2014/main" id="{F53D7655-D6BE-C7CA-8DF2-389BCB1C4DE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36D42F47-BB19-2072-126E-B00A81664838}"/>
              </a:ext>
            </a:extLst>
          </p:cNvPr>
          <p:cNvSpPr>
            <a:spLocks noGrp="1"/>
          </p:cNvSpPr>
          <p:nvPr>
            <p:ph type="dt" sz="half" idx="10"/>
          </p:nvPr>
        </p:nvSpPr>
        <p:spPr/>
        <p:txBody>
          <a:bodyPr/>
          <a:lstStyle/>
          <a:p>
            <a:fld id="{D794FE65-9323-4120-A2E4-06C1EF370475}" type="datetimeFigureOut">
              <a:rPr lang="en-CA" smtClean="0"/>
              <a:t>2026-04-28</a:t>
            </a:fld>
            <a:endParaRPr lang="en-CA"/>
          </a:p>
        </p:txBody>
      </p:sp>
      <p:sp>
        <p:nvSpPr>
          <p:cNvPr id="6" name="Footer Placeholder 5">
            <a:extLst>
              <a:ext uri="{FF2B5EF4-FFF2-40B4-BE49-F238E27FC236}">
                <a16:creationId xmlns:a16="http://schemas.microsoft.com/office/drawing/2014/main" id="{D0A52988-49A8-B38B-1C17-B5C19C7E1E38}"/>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E18B768D-75BA-F9E0-66F1-3DDAC6D05518}"/>
              </a:ext>
            </a:extLst>
          </p:cNvPr>
          <p:cNvSpPr>
            <a:spLocks noGrp="1"/>
          </p:cNvSpPr>
          <p:nvPr>
            <p:ph type="sldNum" sz="quarter" idx="12"/>
          </p:nvPr>
        </p:nvSpPr>
        <p:spPr/>
        <p:txBody>
          <a:bodyPr/>
          <a:lstStyle/>
          <a:p>
            <a:fld id="{A089E9BD-68F3-4C38-9AE2-1F285D6952D2}" type="slidenum">
              <a:rPr lang="en-CA" smtClean="0"/>
              <a:t>‹#›</a:t>
            </a:fld>
            <a:endParaRPr lang="en-CA"/>
          </a:p>
        </p:txBody>
      </p:sp>
    </p:spTree>
    <p:extLst>
      <p:ext uri="{BB962C8B-B14F-4D97-AF65-F5344CB8AC3E}">
        <p14:creationId xmlns:p14="http://schemas.microsoft.com/office/powerpoint/2010/main" val="3030784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2E5BD-6AB9-0B8E-AFA4-C61DF9CF1E2F}"/>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2846F706-BB87-EF6C-E0CE-84867D0C85CA}"/>
              </a:ext>
            </a:extLst>
          </p:cNvPr>
          <p:cNvSpPr>
            <a:spLocks noGrp="1"/>
          </p:cNvSpPr>
          <p:nvPr>
            <p:ph type="dt" sz="half" idx="10"/>
          </p:nvPr>
        </p:nvSpPr>
        <p:spPr/>
        <p:txBody>
          <a:bodyPr/>
          <a:lstStyle/>
          <a:p>
            <a:fld id="{D794FE65-9323-4120-A2E4-06C1EF370475}" type="datetimeFigureOut">
              <a:rPr lang="en-CA" smtClean="0"/>
              <a:t>2026-04-28</a:t>
            </a:fld>
            <a:endParaRPr lang="en-CA"/>
          </a:p>
        </p:txBody>
      </p:sp>
      <p:sp>
        <p:nvSpPr>
          <p:cNvPr id="4" name="Footer Placeholder 3">
            <a:extLst>
              <a:ext uri="{FF2B5EF4-FFF2-40B4-BE49-F238E27FC236}">
                <a16:creationId xmlns:a16="http://schemas.microsoft.com/office/drawing/2014/main" id="{49C72E7C-95F9-313F-79B4-D1C8674661F1}"/>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CA6A2154-51F2-3E89-14FE-8638087E2172}"/>
              </a:ext>
            </a:extLst>
          </p:cNvPr>
          <p:cNvSpPr>
            <a:spLocks noGrp="1"/>
          </p:cNvSpPr>
          <p:nvPr>
            <p:ph type="sldNum" sz="quarter" idx="12"/>
          </p:nvPr>
        </p:nvSpPr>
        <p:spPr/>
        <p:txBody>
          <a:bodyPr/>
          <a:lstStyle/>
          <a:p>
            <a:fld id="{A089E9BD-68F3-4C38-9AE2-1F285D6952D2}" type="slidenum">
              <a:rPr lang="en-CA" smtClean="0"/>
              <a:t>‹#›</a:t>
            </a:fld>
            <a:endParaRPr lang="en-CA"/>
          </a:p>
        </p:txBody>
      </p:sp>
    </p:spTree>
    <p:extLst>
      <p:ext uri="{BB962C8B-B14F-4D97-AF65-F5344CB8AC3E}">
        <p14:creationId xmlns:p14="http://schemas.microsoft.com/office/powerpoint/2010/main" val="3949729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4CFD82D-91C9-278F-8C15-BA3F3C606A2C}"/>
              </a:ext>
            </a:extLst>
          </p:cNvPr>
          <p:cNvSpPr>
            <a:spLocks noGrp="1"/>
          </p:cNvSpPr>
          <p:nvPr>
            <p:ph type="dt" sz="half" idx="10"/>
          </p:nvPr>
        </p:nvSpPr>
        <p:spPr/>
        <p:txBody>
          <a:bodyPr/>
          <a:lstStyle/>
          <a:p>
            <a:fld id="{D794FE65-9323-4120-A2E4-06C1EF370475}" type="datetimeFigureOut">
              <a:rPr lang="en-CA" smtClean="0"/>
              <a:t>2026-04-28</a:t>
            </a:fld>
            <a:endParaRPr lang="en-CA"/>
          </a:p>
        </p:txBody>
      </p:sp>
      <p:sp>
        <p:nvSpPr>
          <p:cNvPr id="3" name="Footer Placeholder 2">
            <a:extLst>
              <a:ext uri="{FF2B5EF4-FFF2-40B4-BE49-F238E27FC236}">
                <a16:creationId xmlns:a16="http://schemas.microsoft.com/office/drawing/2014/main" id="{16649C8C-B79E-56FA-9367-C7BD8998330E}"/>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50550D87-2B3D-1855-83DE-5DC8478449A1}"/>
              </a:ext>
            </a:extLst>
          </p:cNvPr>
          <p:cNvSpPr>
            <a:spLocks noGrp="1"/>
          </p:cNvSpPr>
          <p:nvPr>
            <p:ph type="sldNum" sz="quarter" idx="12"/>
          </p:nvPr>
        </p:nvSpPr>
        <p:spPr/>
        <p:txBody>
          <a:bodyPr/>
          <a:lstStyle/>
          <a:p>
            <a:fld id="{A089E9BD-68F3-4C38-9AE2-1F285D6952D2}" type="slidenum">
              <a:rPr lang="en-CA" smtClean="0"/>
              <a:t>‹#›</a:t>
            </a:fld>
            <a:endParaRPr lang="en-CA"/>
          </a:p>
        </p:txBody>
      </p:sp>
    </p:spTree>
    <p:extLst>
      <p:ext uri="{BB962C8B-B14F-4D97-AF65-F5344CB8AC3E}">
        <p14:creationId xmlns:p14="http://schemas.microsoft.com/office/powerpoint/2010/main" val="2535125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6232F-EBBE-C1A0-63D2-8218D5336200}"/>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77519424-61BA-DB67-4322-81F56C3A8F0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2CE0AB4D-12B7-7657-16CB-0184B4EA464A}"/>
              </a:ext>
            </a:extLst>
          </p:cNvPr>
          <p:cNvSpPr>
            <a:spLocks noGrp="1"/>
          </p:cNvSpPr>
          <p:nvPr>
            <p:ph type="dt" sz="half" idx="10"/>
          </p:nvPr>
        </p:nvSpPr>
        <p:spPr/>
        <p:txBody>
          <a:bodyPr/>
          <a:lstStyle/>
          <a:p>
            <a:fld id="{D794FE65-9323-4120-A2E4-06C1EF370475}" type="datetimeFigureOut">
              <a:rPr lang="en-CA" smtClean="0"/>
              <a:t>2026-04-28</a:t>
            </a:fld>
            <a:endParaRPr lang="en-CA"/>
          </a:p>
        </p:txBody>
      </p:sp>
      <p:sp>
        <p:nvSpPr>
          <p:cNvPr id="5" name="Footer Placeholder 4">
            <a:extLst>
              <a:ext uri="{FF2B5EF4-FFF2-40B4-BE49-F238E27FC236}">
                <a16:creationId xmlns:a16="http://schemas.microsoft.com/office/drawing/2014/main" id="{B89A5E2C-37E2-B782-FE3B-B9742379500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E936826A-C45F-8FB1-253E-F1C098050C9C}"/>
              </a:ext>
            </a:extLst>
          </p:cNvPr>
          <p:cNvSpPr>
            <a:spLocks noGrp="1"/>
          </p:cNvSpPr>
          <p:nvPr>
            <p:ph type="sldNum" sz="quarter" idx="12"/>
          </p:nvPr>
        </p:nvSpPr>
        <p:spPr/>
        <p:txBody>
          <a:bodyPr/>
          <a:lstStyle/>
          <a:p>
            <a:fld id="{A089E9BD-68F3-4C38-9AE2-1F285D6952D2}" type="slidenum">
              <a:rPr lang="en-CA" smtClean="0"/>
              <a:t>‹#›</a:t>
            </a:fld>
            <a:endParaRPr lang="en-CA"/>
          </a:p>
        </p:txBody>
      </p:sp>
    </p:spTree>
    <p:extLst>
      <p:ext uri="{BB962C8B-B14F-4D97-AF65-F5344CB8AC3E}">
        <p14:creationId xmlns:p14="http://schemas.microsoft.com/office/powerpoint/2010/main" val="3889995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60295A-E6C1-843B-4CF8-D458DFCC535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DEF38A19-B04C-2D3D-4F92-B897F37CA99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C782365-8A19-DB78-2616-024709ACC2A3}"/>
              </a:ext>
            </a:extLst>
          </p:cNvPr>
          <p:cNvSpPr>
            <a:spLocks noGrp="1"/>
          </p:cNvSpPr>
          <p:nvPr>
            <p:ph type="dt" sz="half" idx="10"/>
          </p:nvPr>
        </p:nvSpPr>
        <p:spPr/>
        <p:txBody>
          <a:bodyPr/>
          <a:lstStyle/>
          <a:p>
            <a:fld id="{D794FE65-9323-4120-A2E4-06C1EF370475}" type="datetimeFigureOut">
              <a:rPr lang="en-CA" smtClean="0"/>
              <a:t>2026-04-28</a:t>
            </a:fld>
            <a:endParaRPr lang="en-CA"/>
          </a:p>
        </p:txBody>
      </p:sp>
      <p:sp>
        <p:nvSpPr>
          <p:cNvPr id="5" name="Footer Placeholder 4">
            <a:extLst>
              <a:ext uri="{FF2B5EF4-FFF2-40B4-BE49-F238E27FC236}">
                <a16:creationId xmlns:a16="http://schemas.microsoft.com/office/drawing/2014/main" id="{B10FA6E4-EDDD-451C-FC8A-3341857E41A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374E5B6C-4829-54D7-A436-C741B701D6F8}"/>
              </a:ext>
            </a:extLst>
          </p:cNvPr>
          <p:cNvSpPr>
            <a:spLocks noGrp="1"/>
          </p:cNvSpPr>
          <p:nvPr>
            <p:ph type="sldNum" sz="quarter" idx="12"/>
          </p:nvPr>
        </p:nvSpPr>
        <p:spPr/>
        <p:txBody>
          <a:bodyPr/>
          <a:lstStyle/>
          <a:p>
            <a:fld id="{A089E9BD-68F3-4C38-9AE2-1F285D6952D2}" type="slidenum">
              <a:rPr lang="en-CA" smtClean="0"/>
              <a:t>‹#›</a:t>
            </a:fld>
            <a:endParaRPr lang="en-CA"/>
          </a:p>
        </p:txBody>
      </p:sp>
    </p:spTree>
    <p:extLst>
      <p:ext uri="{BB962C8B-B14F-4D97-AF65-F5344CB8AC3E}">
        <p14:creationId xmlns:p14="http://schemas.microsoft.com/office/powerpoint/2010/main" val="395292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C9D71-487E-6B87-BAE0-482262E92B9C}"/>
              </a:ext>
            </a:extLst>
          </p:cNvPr>
          <p:cNvSpPr>
            <a:spLocks noGrp="1"/>
          </p:cNvSpPr>
          <p:nvPr>
            <p:ph type="ctrTitle"/>
          </p:nvPr>
        </p:nvSpPr>
        <p:spPr>
          <a:xfrm>
            <a:off x="5260257" y="1122363"/>
            <a:ext cx="6213285" cy="2387600"/>
          </a:xfrm>
        </p:spPr>
        <p:txBody>
          <a:bodyPr anchor="b"/>
          <a:lstStyle>
            <a:lvl1pPr algn="ctr">
              <a:defRPr sz="6000"/>
            </a:lvl1pPr>
          </a:lstStyle>
          <a:p>
            <a:r>
              <a:rPr lang="en-US" dirty="0"/>
              <a:t>Click to edit Master title style</a:t>
            </a:r>
            <a:endParaRPr lang="en-CA" dirty="0"/>
          </a:p>
        </p:txBody>
      </p:sp>
      <p:sp>
        <p:nvSpPr>
          <p:cNvPr id="3" name="Subtitle 2">
            <a:extLst>
              <a:ext uri="{FF2B5EF4-FFF2-40B4-BE49-F238E27FC236}">
                <a16:creationId xmlns:a16="http://schemas.microsoft.com/office/drawing/2014/main" id="{7237F075-FD9C-AF23-3D6A-00FF0031A21D}"/>
              </a:ext>
            </a:extLst>
          </p:cNvPr>
          <p:cNvSpPr>
            <a:spLocks noGrp="1"/>
          </p:cNvSpPr>
          <p:nvPr>
            <p:ph type="subTitle" idx="1" hasCustomPrompt="1"/>
          </p:nvPr>
        </p:nvSpPr>
        <p:spPr>
          <a:xfrm>
            <a:off x="5260256" y="3602038"/>
            <a:ext cx="6213285"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club name</a:t>
            </a:r>
            <a:endParaRPr lang="en-CA" dirty="0"/>
          </a:p>
        </p:txBody>
      </p:sp>
      <p:sp>
        <p:nvSpPr>
          <p:cNvPr id="4" name="Date Placeholder 3">
            <a:extLst>
              <a:ext uri="{FF2B5EF4-FFF2-40B4-BE49-F238E27FC236}">
                <a16:creationId xmlns:a16="http://schemas.microsoft.com/office/drawing/2014/main" id="{7C6EC862-738D-CF8B-2BCA-D3C5F74F98A6}"/>
              </a:ext>
            </a:extLst>
          </p:cNvPr>
          <p:cNvSpPr>
            <a:spLocks noGrp="1"/>
          </p:cNvSpPr>
          <p:nvPr>
            <p:ph type="dt" sz="half" idx="10"/>
          </p:nvPr>
        </p:nvSpPr>
        <p:spPr/>
        <p:txBody>
          <a:bodyPr/>
          <a:lstStyle/>
          <a:p>
            <a:fld id="{42561F4C-85B0-451D-805C-D84EEDCEA922}" type="datetimeFigureOut">
              <a:rPr lang="en-CA" smtClean="0"/>
              <a:t>2026-04-28</a:t>
            </a:fld>
            <a:endParaRPr lang="en-CA"/>
          </a:p>
        </p:txBody>
      </p:sp>
      <p:sp>
        <p:nvSpPr>
          <p:cNvPr id="5" name="Footer Placeholder 4">
            <a:extLst>
              <a:ext uri="{FF2B5EF4-FFF2-40B4-BE49-F238E27FC236}">
                <a16:creationId xmlns:a16="http://schemas.microsoft.com/office/drawing/2014/main" id="{B9F60395-EC7F-3816-8E5B-981C2E1FD840}"/>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F22D965E-D919-24E2-AE96-3AF59B10ABE6}"/>
              </a:ext>
            </a:extLst>
          </p:cNvPr>
          <p:cNvSpPr>
            <a:spLocks noGrp="1"/>
          </p:cNvSpPr>
          <p:nvPr>
            <p:ph type="sldNum" sz="quarter" idx="12"/>
          </p:nvPr>
        </p:nvSpPr>
        <p:spPr/>
        <p:txBody>
          <a:bodyPr/>
          <a:lstStyle/>
          <a:p>
            <a:fld id="{CDCBE88A-8383-47C6-BBC5-3082C6369777}" type="slidenum">
              <a:rPr lang="en-CA" smtClean="0"/>
              <a:t>‹#›</a:t>
            </a:fld>
            <a:endParaRPr lang="en-CA"/>
          </a:p>
        </p:txBody>
      </p:sp>
    </p:spTree>
    <p:extLst>
      <p:ext uri="{BB962C8B-B14F-4D97-AF65-F5344CB8AC3E}">
        <p14:creationId xmlns:p14="http://schemas.microsoft.com/office/powerpoint/2010/main" val="104249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svg"/><Relationship Id="rId5" Type="http://schemas.openxmlformats.org/officeDocument/2006/relationships/slideLayout" Target="../slideLayouts/slideLayout5.xml"/><Relationship Id="rId10" Type="http://schemas.openxmlformats.org/officeDocument/2006/relationships/image" Target="../media/image1.sv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5" Type="http://schemas.openxmlformats.org/officeDocument/2006/relationships/slideLayout" Target="../slideLayouts/slideLayout13.xml"/><Relationship Id="rId4" Type="http://schemas.openxmlformats.org/officeDocument/2006/relationships/slideLayout" Target="../slideLayouts/slideLayout12.xml"/><Relationship Id="rId9" Type="http://schemas.openxmlformats.org/officeDocument/2006/relationships/image" Target="../media/image4.jp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5" Type="http://schemas.openxmlformats.org/officeDocument/2006/relationships/slideLayout" Target="../slideLayouts/slideLayout20.xml"/><Relationship Id="rId10" Type="http://schemas.openxmlformats.org/officeDocument/2006/relationships/image" Target="../media/image4.jpg"/><Relationship Id="rId4" Type="http://schemas.openxmlformats.org/officeDocument/2006/relationships/slideLayout" Target="../slideLayouts/slideLayout19.xml"/><Relationship Id="rId9"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A77AD77-7655-CA2B-7756-FA30570F5317}"/>
              </a:ext>
            </a:extLst>
          </p:cNvPr>
          <p:cNvSpPr>
            <a:spLocks noGrp="1"/>
          </p:cNvSpPr>
          <p:nvPr>
            <p:ph type="title"/>
          </p:nvPr>
        </p:nvSpPr>
        <p:spPr>
          <a:xfrm>
            <a:off x="5423891" y="365125"/>
            <a:ext cx="5929908" cy="1325563"/>
          </a:xfrm>
          <a:prstGeom prst="rect">
            <a:avLst/>
          </a:prstGeom>
        </p:spPr>
        <p:txBody>
          <a:bodyPr vert="horz" lIns="91440" tIns="45720" rIns="91440" bIns="45720" rtlCol="0" anchor="ctr">
            <a:normAutofit/>
          </a:bodyPr>
          <a:lstStyle/>
          <a:p>
            <a:r>
              <a:rPr lang="en-US" dirty="0"/>
              <a:t>Click to edit Master title style</a:t>
            </a:r>
            <a:endParaRPr lang="en-CA" dirty="0"/>
          </a:p>
        </p:txBody>
      </p:sp>
      <p:sp>
        <p:nvSpPr>
          <p:cNvPr id="3" name="Text Placeholder 2">
            <a:extLst>
              <a:ext uri="{FF2B5EF4-FFF2-40B4-BE49-F238E27FC236}">
                <a16:creationId xmlns:a16="http://schemas.microsoft.com/office/drawing/2014/main" id="{0D472F88-BF3A-C89E-E953-55A4F06EBE73}"/>
              </a:ext>
            </a:extLst>
          </p:cNvPr>
          <p:cNvSpPr>
            <a:spLocks noGrp="1"/>
          </p:cNvSpPr>
          <p:nvPr>
            <p:ph type="body" idx="1"/>
          </p:nvPr>
        </p:nvSpPr>
        <p:spPr>
          <a:xfrm>
            <a:off x="5423892" y="1825625"/>
            <a:ext cx="5929908"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a:extLst>
              <a:ext uri="{FF2B5EF4-FFF2-40B4-BE49-F238E27FC236}">
                <a16:creationId xmlns:a16="http://schemas.microsoft.com/office/drawing/2014/main" id="{CF74454E-B531-AA0F-001D-64DD1BBDC91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794FE65-9323-4120-A2E4-06C1EF370475}" type="datetimeFigureOut">
              <a:rPr lang="en-CA" smtClean="0"/>
              <a:t>2026-04-28</a:t>
            </a:fld>
            <a:endParaRPr lang="en-CA"/>
          </a:p>
        </p:txBody>
      </p:sp>
      <p:sp>
        <p:nvSpPr>
          <p:cNvPr id="5" name="Footer Placeholder 4">
            <a:extLst>
              <a:ext uri="{FF2B5EF4-FFF2-40B4-BE49-F238E27FC236}">
                <a16:creationId xmlns:a16="http://schemas.microsoft.com/office/drawing/2014/main" id="{0B4E5C5E-2286-2D41-5E3B-A4AB047120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A50EA24B-DD79-ED0C-A71E-A41CB4ACCF4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089E9BD-68F3-4C38-9AE2-1F285D6952D2}" type="slidenum">
              <a:rPr lang="en-CA" smtClean="0"/>
              <a:t>‹#›</a:t>
            </a:fld>
            <a:endParaRPr lang="en-CA"/>
          </a:p>
        </p:txBody>
      </p:sp>
      <p:grpSp>
        <p:nvGrpSpPr>
          <p:cNvPr id="28" name="Group 2">
            <a:extLst>
              <a:ext uri="{FF2B5EF4-FFF2-40B4-BE49-F238E27FC236}">
                <a16:creationId xmlns:a16="http://schemas.microsoft.com/office/drawing/2014/main" id="{4BBD7EB9-221A-E469-39F1-3B543D3C138D}"/>
              </a:ext>
            </a:extLst>
          </p:cNvPr>
          <p:cNvGrpSpPr/>
          <p:nvPr userDrawn="1"/>
        </p:nvGrpSpPr>
        <p:grpSpPr>
          <a:xfrm>
            <a:off x="540031" y="1681103"/>
            <a:ext cx="4010376" cy="4010376"/>
            <a:chOff x="0" y="0"/>
            <a:chExt cx="837653" cy="837653"/>
          </a:xfrm>
        </p:grpSpPr>
        <p:sp>
          <p:nvSpPr>
            <p:cNvPr id="29" name="Freeform 3">
              <a:extLst>
                <a:ext uri="{FF2B5EF4-FFF2-40B4-BE49-F238E27FC236}">
                  <a16:creationId xmlns:a16="http://schemas.microsoft.com/office/drawing/2014/main" id="{230B95E3-2FE0-D8A6-69D0-B8BBCDBE4F48}"/>
                </a:ext>
              </a:extLst>
            </p:cNvPr>
            <p:cNvSpPr/>
            <p:nvPr/>
          </p:nvSpPr>
          <p:spPr>
            <a:xfrm>
              <a:off x="0" y="0"/>
              <a:ext cx="837653" cy="837653"/>
            </a:xfrm>
            <a:custGeom>
              <a:avLst/>
              <a:gdLst/>
              <a:ahLst/>
              <a:cxnLst/>
              <a:rect l="l" t="t" r="r" b="b"/>
              <a:pathLst>
                <a:path w="837653" h="837653">
                  <a:moveTo>
                    <a:pt x="418826" y="0"/>
                  </a:moveTo>
                  <a:cubicBezTo>
                    <a:pt x="187515" y="0"/>
                    <a:pt x="0" y="187515"/>
                    <a:pt x="0" y="418826"/>
                  </a:cubicBezTo>
                  <a:cubicBezTo>
                    <a:pt x="0" y="650138"/>
                    <a:pt x="187515" y="837653"/>
                    <a:pt x="418826" y="837653"/>
                  </a:cubicBezTo>
                  <a:cubicBezTo>
                    <a:pt x="650138" y="837653"/>
                    <a:pt x="837653" y="650138"/>
                    <a:pt x="837653" y="418826"/>
                  </a:cubicBezTo>
                  <a:cubicBezTo>
                    <a:pt x="837653" y="187515"/>
                    <a:pt x="650138" y="0"/>
                    <a:pt x="418826" y="0"/>
                  </a:cubicBezTo>
                  <a:close/>
                </a:path>
              </a:pathLst>
            </a:custGeom>
            <a:solidFill>
              <a:srgbClr val="747880"/>
            </a:solidFill>
          </p:spPr>
          <p:txBody>
            <a:bodyPr/>
            <a:lstStyle/>
            <a:p>
              <a:endParaRPr lang="en-CA"/>
            </a:p>
          </p:txBody>
        </p:sp>
        <p:sp>
          <p:nvSpPr>
            <p:cNvPr id="30" name="TextBox 4">
              <a:extLst>
                <a:ext uri="{FF2B5EF4-FFF2-40B4-BE49-F238E27FC236}">
                  <a16:creationId xmlns:a16="http://schemas.microsoft.com/office/drawing/2014/main" id="{C5A47680-A9C5-694F-5784-E3C060CE2E36}"/>
                </a:ext>
              </a:extLst>
            </p:cNvPr>
            <p:cNvSpPr txBox="1"/>
            <p:nvPr/>
          </p:nvSpPr>
          <p:spPr>
            <a:xfrm>
              <a:off x="78530" y="21380"/>
              <a:ext cx="680593" cy="737743"/>
            </a:xfrm>
            <a:prstGeom prst="rect">
              <a:avLst/>
            </a:prstGeom>
          </p:spPr>
          <p:txBody>
            <a:bodyPr lIns="50800" tIns="50800" rIns="50800" bIns="50800" rtlCol="0" anchor="ctr"/>
            <a:lstStyle/>
            <a:p>
              <a:pPr algn="ctr">
                <a:lnSpc>
                  <a:spcPts val="2659"/>
                </a:lnSpc>
              </a:pPr>
              <a:endParaRPr/>
            </a:p>
          </p:txBody>
        </p:sp>
      </p:grpSp>
      <p:grpSp>
        <p:nvGrpSpPr>
          <p:cNvPr id="31" name="Group 7">
            <a:extLst>
              <a:ext uri="{FF2B5EF4-FFF2-40B4-BE49-F238E27FC236}">
                <a16:creationId xmlns:a16="http://schemas.microsoft.com/office/drawing/2014/main" id="{6741029C-CE16-C2D4-0E87-3AC352DD9FB1}"/>
              </a:ext>
            </a:extLst>
          </p:cNvPr>
          <p:cNvGrpSpPr/>
          <p:nvPr userDrawn="1"/>
        </p:nvGrpSpPr>
        <p:grpSpPr>
          <a:xfrm>
            <a:off x="795954" y="2080506"/>
            <a:ext cx="3415451" cy="3254821"/>
            <a:chOff x="0" y="0"/>
            <a:chExt cx="852913" cy="812800"/>
          </a:xfrm>
        </p:grpSpPr>
        <p:sp>
          <p:nvSpPr>
            <p:cNvPr id="32" name="Freeform 8">
              <a:extLst>
                <a:ext uri="{FF2B5EF4-FFF2-40B4-BE49-F238E27FC236}">
                  <a16:creationId xmlns:a16="http://schemas.microsoft.com/office/drawing/2014/main" id="{30E52EF0-8AAF-B467-9CE1-27104CAF4FF9}"/>
                </a:ext>
              </a:extLst>
            </p:cNvPr>
            <p:cNvSpPr/>
            <p:nvPr/>
          </p:nvSpPr>
          <p:spPr>
            <a:xfrm>
              <a:off x="0" y="0"/>
              <a:ext cx="852913" cy="812800"/>
            </a:xfrm>
            <a:custGeom>
              <a:avLst/>
              <a:gdLst/>
              <a:ahLst/>
              <a:cxnLst/>
              <a:rect l="l" t="t" r="r" b="b"/>
              <a:pathLst>
                <a:path w="852913" h="812800">
                  <a:moveTo>
                    <a:pt x="426456" y="0"/>
                  </a:moveTo>
                  <a:cubicBezTo>
                    <a:pt x="190931" y="0"/>
                    <a:pt x="0" y="181951"/>
                    <a:pt x="0" y="406400"/>
                  </a:cubicBezTo>
                  <a:cubicBezTo>
                    <a:pt x="0" y="630849"/>
                    <a:pt x="190931" y="812800"/>
                    <a:pt x="426456" y="812800"/>
                  </a:cubicBezTo>
                  <a:cubicBezTo>
                    <a:pt x="661982" y="812800"/>
                    <a:pt x="852913" y="630849"/>
                    <a:pt x="852913" y="406400"/>
                  </a:cubicBezTo>
                  <a:cubicBezTo>
                    <a:pt x="852913" y="181951"/>
                    <a:pt x="661982" y="0"/>
                    <a:pt x="426456" y="0"/>
                  </a:cubicBezTo>
                  <a:close/>
                </a:path>
              </a:pathLst>
            </a:custGeom>
            <a:solidFill>
              <a:srgbClr val="FFFFFF"/>
            </a:solidFill>
          </p:spPr>
          <p:txBody>
            <a:bodyPr/>
            <a:lstStyle/>
            <a:p>
              <a:endParaRPr lang="en-CA"/>
            </a:p>
          </p:txBody>
        </p:sp>
        <p:sp>
          <p:nvSpPr>
            <p:cNvPr id="33" name="TextBox 9">
              <a:extLst>
                <a:ext uri="{FF2B5EF4-FFF2-40B4-BE49-F238E27FC236}">
                  <a16:creationId xmlns:a16="http://schemas.microsoft.com/office/drawing/2014/main" id="{D0643B4D-972B-146B-438A-D20EACC60A65}"/>
                </a:ext>
              </a:extLst>
            </p:cNvPr>
            <p:cNvSpPr txBox="1"/>
            <p:nvPr/>
          </p:nvSpPr>
          <p:spPr>
            <a:xfrm>
              <a:off x="79961" y="19050"/>
              <a:ext cx="692992" cy="717550"/>
            </a:xfrm>
            <a:prstGeom prst="rect">
              <a:avLst/>
            </a:prstGeom>
          </p:spPr>
          <p:txBody>
            <a:bodyPr lIns="50800" tIns="50800" rIns="50800" bIns="50800" rtlCol="0" anchor="ctr"/>
            <a:lstStyle/>
            <a:p>
              <a:pPr algn="ctr">
                <a:lnSpc>
                  <a:spcPts val="2659"/>
                </a:lnSpc>
              </a:pPr>
              <a:endParaRPr/>
            </a:p>
          </p:txBody>
        </p:sp>
      </p:grpSp>
      <p:sp>
        <p:nvSpPr>
          <p:cNvPr id="34" name="Freeform 10">
            <a:extLst>
              <a:ext uri="{FF2B5EF4-FFF2-40B4-BE49-F238E27FC236}">
                <a16:creationId xmlns:a16="http://schemas.microsoft.com/office/drawing/2014/main" id="{D9F25249-2D81-A07F-C485-CFE88EB6A090}"/>
              </a:ext>
            </a:extLst>
          </p:cNvPr>
          <p:cNvSpPr/>
          <p:nvPr userDrawn="1"/>
        </p:nvSpPr>
        <p:spPr>
          <a:xfrm rot="-10800000">
            <a:off x="2506360" y="1113647"/>
            <a:ext cx="2584078" cy="5168156"/>
          </a:xfrm>
          <a:custGeom>
            <a:avLst/>
            <a:gdLst/>
            <a:ahLst/>
            <a:cxnLst/>
            <a:rect l="l" t="t" r="r" b="b"/>
            <a:pathLst>
              <a:path w="4392637" h="8785274">
                <a:moveTo>
                  <a:pt x="0" y="0"/>
                </a:moveTo>
                <a:lnTo>
                  <a:pt x="4392637" y="0"/>
                </a:lnTo>
                <a:lnTo>
                  <a:pt x="4392637" y="8785274"/>
                </a:lnTo>
                <a:lnTo>
                  <a:pt x="0" y="8785274"/>
                </a:lnTo>
                <a:lnTo>
                  <a:pt x="0" y="0"/>
                </a:lnTo>
                <a:close/>
              </a:path>
            </a:pathLst>
          </a:custGeom>
          <a:blipFill>
            <a:blip>
              <a:duotone>
                <a:schemeClr val="accent3">
                  <a:shade val="45000"/>
                  <a:satMod val="135000"/>
                </a:schemeClr>
                <a:prstClr val="white"/>
              </a:duotone>
              <a:extLst>
                <a:ext uri="{96DAC541-7B7A-43D3-8B79-37D633B846F1}">
                  <asvg:svgBlip xmlns:asvg="http://schemas.microsoft.com/office/drawing/2016/SVG/main" r:embed="rId10"/>
                </a:ext>
              </a:extLst>
            </a:blip>
            <a:stretch>
              <a:fillRect/>
            </a:stretch>
          </a:blipFill>
        </p:spPr>
        <p:txBody>
          <a:bodyPr/>
          <a:lstStyle/>
          <a:p>
            <a:endParaRPr lang="en-CA" dirty="0"/>
          </a:p>
        </p:txBody>
      </p:sp>
      <p:sp>
        <p:nvSpPr>
          <p:cNvPr id="35" name="Freeform 11">
            <a:extLst>
              <a:ext uri="{FF2B5EF4-FFF2-40B4-BE49-F238E27FC236}">
                <a16:creationId xmlns:a16="http://schemas.microsoft.com/office/drawing/2014/main" id="{66FEEC83-7EA8-31BB-D6BC-F5E467F6A42D}"/>
              </a:ext>
            </a:extLst>
          </p:cNvPr>
          <p:cNvSpPr/>
          <p:nvPr userDrawn="1"/>
        </p:nvSpPr>
        <p:spPr>
          <a:xfrm rot="-5400000">
            <a:off x="-1060174" y="3296491"/>
            <a:ext cx="3002263" cy="881915"/>
          </a:xfrm>
          <a:custGeom>
            <a:avLst/>
            <a:gdLst/>
            <a:ahLst/>
            <a:cxnLst/>
            <a:rect l="l" t="t" r="r" b="b"/>
            <a:pathLst>
              <a:path w="5103504" h="1499154">
                <a:moveTo>
                  <a:pt x="0" y="0"/>
                </a:moveTo>
                <a:lnTo>
                  <a:pt x="5103504" y="0"/>
                </a:lnTo>
                <a:lnTo>
                  <a:pt x="5103504" y="1499154"/>
                </a:lnTo>
                <a:lnTo>
                  <a:pt x="0" y="1499154"/>
                </a:lnTo>
                <a:lnTo>
                  <a:pt x="0" y="0"/>
                </a:lnTo>
                <a:close/>
              </a:path>
            </a:pathLst>
          </a:custGeom>
          <a:blipFill>
            <a:blip>
              <a:extLst>
                <a:ext uri="{96DAC541-7B7A-43D3-8B79-37D633B846F1}">
                  <asvg:svgBlip xmlns:asvg="http://schemas.microsoft.com/office/drawing/2016/SVG/main" r:embed="rId11"/>
                </a:ext>
              </a:extLst>
            </a:blip>
            <a:stretch>
              <a:fillRect/>
            </a:stretch>
          </a:blipFill>
        </p:spPr>
        <p:txBody>
          <a:bodyPr/>
          <a:lstStyle/>
          <a:p>
            <a:endParaRPr lang="en-CA"/>
          </a:p>
        </p:txBody>
      </p:sp>
      <p:grpSp>
        <p:nvGrpSpPr>
          <p:cNvPr id="36" name="Group 12">
            <a:extLst>
              <a:ext uri="{FF2B5EF4-FFF2-40B4-BE49-F238E27FC236}">
                <a16:creationId xmlns:a16="http://schemas.microsoft.com/office/drawing/2014/main" id="{A7D46386-D9D0-2421-6B89-4E3933365DA7}"/>
              </a:ext>
            </a:extLst>
          </p:cNvPr>
          <p:cNvGrpSpPr/>
          <p:nvPr userDrawn="1"/>
        </p:nvGrpSpPr>
        <p:grpSpPr>
          <a:xfrm>
            <a:off x="752711" y="2058285"/>
            <a:ext cx="254161" cy="254161"/>
            <a:chOff x="0" y="0"/>
            <a:chExt cx="812800" cy="812800"/>
          </a:xfrm>
        </p:grpSpPr>
        <p:sp>
          <p:nvSpPr>
            <p:cNvPr id="37" name="Freeform 13">
              <a:extLst>
                <a:ext uri="{FF2B5EF4-FFF2-40B4-BE49-F238E27FC236}">
                  <a16:creationId xmlns:a16="http://schemas.microsoft.com/office/drawing/2014/main" id="{9B08BDB2-C2F4-7FAD-5B71-87E4F4CB39A6}"/>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747880"/>
            </a:solidFill>
          </p:spPr>
          <p:txBody>
            <a:bodyPr/>
            <a:lstStyle/>
            <a:p>
              <a:endParaRPr lang="en-CA"/>
            </a:p>
          </p:txBody>
        </p:sp>
        <p:sp>
          <p:nvSpPr>
            <p:cNvPr id="38" name="TextBox 14">
              <a:extLst>
                <a:ext uri="{FF2B5EF4-FFF2-40B4-BE49-F238E27FC236}">
                  <a16:creationId xmlns:a16="http://schemas.microsoft.com/office/drawing/2014/main" id="{BEFD542B-57FE-EE84-8A84-BA9749525F20}"/>
                </a:ext>
              </a:extLst>
            </p:cNvPr>
            <p:cNvSpPr txBox="1"/>
            <p:nvPr/>
          </p:nvSpPr>
          <p:spPr>
            <a:xfrm>
              <a:off x="76200" y="19050"/>
              <a:ext cx="660400" cy="717550"/>
            </a:xfrm>
            <a:prstGeom prst="rect">
              <a:avLst/>
            </a:prstGeom>
          </p:spPr>
          <p:txBody>
            <a:bodyPr lIns="50800" tIns="50800" rIns="50800" bIns="50800" rtlCol="0" anchor="ctr"/>
            <a:lstStyle/>
            <a:p>
              <a:pPr algn="ctr">
                <a:lnSpc>
                  <a:spcPts val="2659"/>
                </a:lnSpc>
              </a:pPr>
              <a:endParaRPr/>
            </a:p>
          </p:txBody>
        </p:sp>
      </p:grpSp>
      <p:grpSp>
        <p:nvGrpSpPr>
          <p:cNvPr id="39" name="Group 15">
            <a:extLst>
              <a:ext uri="{FF2B5EF4-FFF2-40B4-BE49-F238E27FC236}">
                <a16:creationId xmlns:a16="http://schemas.microsoft.com/office/drawing/2014/main" id="{D55E219D-9F9A-4DD3-2E09-B116254FFB78}"/>
              </a:ext>
            </a:extLst>
          </p:cNvPr>
          <p:cNvGrpSpPr/>
          <p:nvPr userDrawn="1"/>
        </p:nvGrpSpPr>
        <p:grpSpPr>
          <a:xfrm>
            <a:off x="711119" y="5120151"/>
            <a:ext cx="254161" cy="254161"/>
            <a:chOff x="0" y="0"/>
            <a:chExt cx="812800" cy="812800"/>
          </a:xfrm>
        </p:grpSpPr>
        <p:sp>
          <p:nvSpPr>
            <p:cNvPr id="40" name="Freeform 16">
              <a:extLst>
                <a:ext uri="{FF2B5EF4-FFF2-40B4-BE49-F238E27FC236}">
                  <a16:creationId xmlns:a16="http://schemas.microsoft.com/office/drawing/2014/main" id="{3C409C03-826F-8043-9B5B-E0871D7DA85C}"/>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747880"/>
            </a:solidFill>
          </p:spPr>
          <p:txBody>
            <a:bodyPr/>
            <a:lstStyle/>
            <a:p>
              <a:endParaRPr lang="en-CA"/>
            </a:p>
          </p:txBody>
        </p:sp>
        <p:sp>
          <p:nvSpPr>
            <p:cNvPr id="41" name="TextBox 17">
              <a:extLst>
                <a:ext uri="{FF2B5EF4-FFF2-40B4-BE49-F238E27FC236}">
                  <a16:creationId xmlns:a16="http://schemas.microsoft.com/office/drawing/2014/main" id="{D3017DA2-82F7-3D7E-E826-C54DF7EECCBB}"/>
                </a:ext>
              </a:extLst>
            </p:cNvPr>
            <p:cNvSpPr txBox="1"/>
            <p:nvPr/>
          </p:nvSpPr>
          <p:spPr>
            <a:xfrm>
              <a:off x="76200" y="19050"/>
              <a:ext cx="660400" cy="717550"/>
            </a:xfrm>
            <a:prstGeom prst="rect">
              <a:avLst/>
            </a:prstGeom>
          </p:spPr>
          <p:txBody>
            <a:bodyPr lIns="50800" tIns="50800" rIns="50800" bIns="50800" rtlCol="0" anchor="ctr"/>
            <a:lstStyle/>
            <a:p>
              <a:pPr algn="ctr">
                <a:lnSpc>
                  <a:spcPts val="2659"/>
                </a:lnSpc>
              </a:pPr>
              <a:endParaRPr/>
            </a:p>
          </p:txBody>
        </p:sp>
      </p:grpSp>
      <p:grpSp>
        <p:nvGrpSpPr>
          <p:cNvPr id="42" name="Group 18">
            <a:extLst>
              <a:ext uri="{FF2B5EF4-FFF2-40B4-BE49-F238E27FC236}">
                <a16:creationId xmlns:a16="http://schemas.microsoft.com/office/drawing/2014/main" id="{04E6985B-128C-0BB6-B1E2-83843249A065}"/>
              </a:ext>
            </a:extLst>
          </p:cNvPr>
          <p:cNvGrpSpPr/>
          <p:nvPr userDrawn="1"/>
        </p:nvGrpSpPr>
        <p:grpSpPr>
          <a:xfrm>
            <a:off x="-207450" y="5863554"/>
            <a:ext cx="1531610" cy="1531610"/>
            <a:chOff x="0" y="0"/>
            <a:chExt cx="812800" cy="812800"/>
          </a:xfrm>
        </p:grpSpPr>
        <p:sp>
          <p:nvSpPr>
            <p:cNvPr id="43" name="Freeform 19">
              <a:extLst>
                <a:ext uri="{FF2B5EF4-FFF2-40B4-BE49-F238E27FC236}">
                  <a16:creationId xmlns:a16="http://schemas.microsoft.com/office/drawing/2014/main" id="{E75F6126-DFE3-4919-F446-E0F93CEFDEEF}"/>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chemeClr val="accent3"/>
            </a:solidFill>
          </p:spPr>
          <p:txBody>
            <a:bodyPr/>
            <a:lstStyle/>
            <a:p>
              <a:endParaRPr lang="en-CA"/>
            </a:p>
          </p:txBody>
        </p:sp>
        <p:sp>
          <p:nvSpPr>
            <p:cNvPr id="44" name="TextBox 20">
              <a:extLst>
                <a:ext uri="{FF2B5EF4-FFF2-40B4-BE49-F238E27FC236}">
                  <a16:creationId xmlns:a16="http://schemas.microsoft.com/office/drawing/2014/main" id="{E932C69C-8991-8E0C-58A5-D5BE595D2551}"/>
                </a:ext>
              </a:extLst>
            </p:cNvPr>
            <p:cNvSpPr txBox="1"/>
            <p:nvPr/>
          </p:nvSpPr>
          <p:spPr>
            <a:xfrm>
              <a:off x="76200" y="19050"/>
              <a:ext cx="660400" cy="717550"/>
            </a:xfrm>
            <a:prstGeom prst="rect">
              <a:avLst/>
            </a:prstGeom>
          </p:spPr>
          <p:txBody>
            <a:bodyPr lIns="50800" tIns="50800" rIns="50800" bIns="50800" rtlCol="0" anchor="ctr"/>
            <a:lstStyle/>
            <a:p>
              <a:pPr algn="ctr">
                <a:lnSpc>
                  <a:spcPts val="2659"/>
                </a:lnSpc>
              </a:pPr>
              <a:endParaRPr/>
            </a:p>
          </p:txBody>
        </p:sp>
      </p:grpSp>
      <p:grpSp>
        <p:nvGrpSpPr>
          <p:cNvPr id="45" name="Group 21">
            <a:extLst>
              <a:ext uri="{FF2B5EF4-FFF2-40B4-BE49-F238E27FC236}">
                <a16:creationId xmlns:a16="http://schemas.microsoft.com/office/drawing/2014/main" id="{477D148D-FFA0-C081-C397-ED669174D430}"/>
              </a:ext>
            </a:extLst>
          </p:cNvPr>
          <p:cNvGrpSpPr/>
          <p:nvPr userDrawn="1"/>
        </p:nvGrpSpPr>
        <p:grpSpPr>
          <a:xfrm>
            <a:off x="822394" y="452127"/>
            <a:ext cx="897151" cy="897151"/>
            <a:chOff x="0" y="0"/>
            <a:chExt cx="812800" cy="812800"/>
          </a:xfrm>
        </p:grpSpPr>
        <p:sp>
          <p:nvSpPr>
            <p:cNvPr id="46" name="Freeform 22">
              <a:extLst>
                <a:ext uri="{FF2B5EF4-FFF2-40B4-BE49-F238E27FC236}">
                  <a16:creationId xmlns:a16="http://schemas.microsoft.com/office/drawing/2014/main" id="{05AFD7F4-C5F5-4F08-19D1-3E5A7C05609B}"/>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chemeClr val="accent3"/>
            </a:solidFill>
          </p:spPr>
          <p:txBody>
            <a:bodyPr/>
            <a:lstStyle/>
            <a:p>
              <a:endParaRPr lang="en-CA"/>
            </a:p>
          </p:txBody>
        </p:sp>
        <p:sp>
          <p:nvSpPr>
            <p:cNvPr id="47" name="TextBox 23">
              <a:extLst>
                <a:ext uri="{FF2B5EF4-FFF2-40B4-BE49-F238E27FC236}">
                  <a16:creationId xmlns:a16="http://schemas.microsoft.com/office/drawing/2014/main" id="{A27E3594-4881-8C9A-60D3-3FF3D9C3FC94}"/>
                </a:ext>
              </a:extLst>
            </p:cNvPr>
            <p:cNvSpPr txBox="1"/>
            <p:nvPr/>
          </p:nvSpPr>
          <p:spPr>
            <a:xfrm>
              <a:off x="76200" y="19050"/>
              <a:ext cx="660400" cy="717550"/>
            </a:xfrm>
            <a:prstGeom prst="rect">
              <a:avLst/>
            </a:prstGeom>
          </p:spPr>
          <p:txBody>
            <a:bodyPr lIns="50800" tIns="50800" rIns="50800" bIns="50800" rtlCol="0" anchor="ctr"/>
            <a:lstStyle/>
            <a:p>
              <a:pPr algn="ctr">
                <a:lnSpc>
                  <a:spcPts val="2659"/>
                </a:lnSpc>
              </a:pPr>
              <a:endParaRPr dirty="0"/>
            </a:p>
          </p:txBody>
        </p:sp>
      </p:grpSp>
      <p:grpSp>
        <p:nvGrpSpPr>
          <p:cNvPr id="48" name="Group 24">
            <a:extLst>
              <a:ext uri="{FF2B5EF4-FFF2-40B4-BE49-F238E27FC236}">
                <a16:creationId xmlns:a16="http://schemas.microsoft.com/office/drawing/2014/main" id="{43A50E92-AE68-2F9D-2DD9-44E203921C0A}"/>
              </a:ext>
            </a:extLst>
          </p:cNvPr>
          <p:cNvGrpSpPr/>
          <p:nvPr userDrawn="1"/>
        </p:nvGrpSpPr>
        <p:grpSpPr>
          <a:xfrm>
            <a:off x="4867133" y="5664054"/>
            <a:ext cx="365125" cy="365125"/>
            <a:chOff x="0" y="0"/>
            <a:chExt cx="812800" cy="812800"/>
          </a:xfrm>
        </p:grpSpPr>
        <p:sp>
          <p:nvSpPr>
            <p:cNvPr id="49" name="Freeform 25">
              <a:extLst>
                <a:ext uri="{FF2B5EF4-FFF2-40B4-BE49-F238E27FC236}">
                  <a16:creationId xmlns:a16="http://schemas.microsoft.com/office/drawing/2014/main" id="{403221D5-DD5C-DC4B-5574-95F0B376EEB6}"/>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chemeClr val="accent3"/>
            </a:solidFill>
          </p:spPr>
          <p:txBody>
            <a:bodyPr/>
            <a:lstStyle/>
            <a:p>
              <a:endParaRPr lang="en-CA"/>
            </a:p>
          </p:txBody>
        </p:sp>
        <p:sp>
          <p:nvSpPr>
            <p:cNvPr id="50" name="TextBox 26">
              <a:extLst>
                <a:ext uri="{FF2B5EF4-FFF2-40B4-BE49-F238E27FC236}">
                  <a16:creationId xmlns:a16="http://schemas.microsoft.com/office/drawing/2014/main" id="{C9FCD8EB-338D-ADEA-D773-B9C8B3B1CA98}"/>
                </a:ext>
              </a:extLst>
            </p:cNvPr>
            <p:cNvSpPr txBox="1"/>
            <p:nvPr/>
          </p:nvSpPr>
          <p:spPr>
            <a:xfrm>
              <a:off x="76200" y="19050"/>
              <a:ext cx="660400" cy="717550"/>
            </a:xfrm>
            <a:prstGeom prst="rect">
              <a:avLst/>
            </a:prstGeom>
          </p:spPr>
          <p:txBody>
            <a:bodyPr lIns="50800" tIns="50800" rIns="50800" bIns="50800" rtlCol="0" anchor="ctr"/>
            <a:lstStyle/>
            <a:p>
              <a:pPr algn="ctr">
                <a:lnSpc>
                  <a:spcPts val="2659"/>
                </a:lnSpc>
              </a:pPr>
              <a:endParaRPr/>
            </a:p>
          </p:txBody>
        </p:sp>
      </p:grpSp>
      <p:grpSp>
        <p:nvGrpSpPr>
          <p:cNvPr id="51" name="Group 27">
            <a:extLst>
              <a:ext uri="{FF2B5EF4-FFF2-40B4-BE49-F238E27FC236}">
                <a16:creationId xmlns:a16="http://schemas.microsoft.com/office/drawing/2014/main" id="{18551127-CFAA-E5FD-D8B2-3F035AD9D3A3}"/>
              </a:ext>
            </a:extLst>
          </p:cNvPr>
          <p:cNvGrpSpPr/>
          <p:nvPr userDrawn="1"/>
        </p:nvGrpSpPr>
        <p:grpSpPr>
          <a:xfrm>
            <a:off x="3412117" y="-572770"/>
            <a:ext cx="1499857" cy="1499857"/>
            <a:chOff x="0" y="0"/>
            <a:chExt cx="812800" cy="812800"/>
          </a:xfrm>
        </p:grpSpPr>
        <p:sp>
          <p:nvSpPr>
            <p:cNvPr id="52" name="Freeform 28">
              <a:extLst>
                <a:ext uri="{FF2B5EF4-FFF2-40B4-BE49-F238E27FC236}">
                  <a16:creationId xmlns:a16="http://schemas.microsoft.com/office/drawing/2014/main" id="{2ABFE607-ED7E-0330-2BCD-A82540AF841D}"/>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747880"/>
            </a:solidFill>
          </p:spPr>
          <p:txBody>
            <a:bodyPr/>
            <a:lstStyle/>
            <a:p>
              <a:endParaRPr lang="en-CA"/>
            </a:p>
          </p:txBody>
        </p:sp>
        <p:sp>
          <p:nvSpPr>
            <p:cNvPr id="53" name="TextBox 29">
              <a:extLst>
                <a:ext uri="{FF2B5EF4-FFF2-40B4-BE49-F238E27FC236}">
                  <a16:creationId xmlns:a16="http://schemas.microsoft.com/office/drawing/2014/main" id="{AFEB4848-8D1D-A473-1FD2-8F685F48FA74}"/>
                </a:ext>
              </a:extLst>
            </p:cNvPr>
            <p:cNvSpPr txBox="1"/>
            <p:nvPr/>
          </p:nvSpPr>
          <p:spPr>
            <a:xfrm>
              <a:off x="76200" y="19050"/>
              <a:ext cx="660400" cy="717550"/>
            </a:xfrm>
            <a:prstGeom prst="rect">
              <a:avLst/>
            </a:prstGeom>
          </p:spPr>
          <p:txBody>
            <a:bodyPr lIns="50800" tIns="50800" rIns="50800" bIns="50800" rtlCol="0" anchor="ctr"/>
            <a:lstStyle/>
            <a:p>
              <a:pPr algn="ctr">
                <a:lnSpc>
                  <a:spcPts val="2799"/>
                </a:lnSpc>
              </a:pPr>
              <a:endParaRPr/>
            </a:p>
          </p:txBody>
        </p:sp>
      </p:grpSp>
      <p:sp>
        <p:nvSpPr>
          <p:cNvPr id="55" name="Freeform 31">
            <a:extLst>
              <a:ext uri="{FF2B5EF4-FFF2-40B4-BE49-F238E27FC236}">
                <a16:creationId xmlns:a16="http://schemas.microsoft.com/office/drawing/2014/main" id="{AB6C6189-64B7-6983-3829-F03D2F7C6A9B}"/>
              </a:ext>
            </a:extLst>
          </p:cNvPr>
          <p:cNvSpPr/>
          <p:nvPr userDrawn="1"/>
        </p:nvSpPr>
        <p:spPr>
          <a:xfrm>
            <a:off x="901888" y="3320844"/>
            <a:ext cx="3117070" cy="865853"/>
          </a:xfrm>
          <a:custGeom>
            <a:avLst/>
            <a:gdLst/>
            <a:ahLst/>
            <a:cxnLst/>
            <a:rect l="l" t="t" r="r" b="b"/>
            <a:pathLst>
              <a:path w="5298663" h="1471851">
                <a:moveTo>
                  <a:pt x="0" y="0"/>
                </a:moveTo>
                <a:lnTo>
                  <a:pt x="5298662" y="0"/>
                </a:lnTo>
                <a:lnTo>
                  <a:pt x="5298662" y="1471850"/>
                </a:lnTo>
                <a:lnTo>
                  <a:pt x="0" y="1471850"/>
                </a:lnTo>
                <a:lnTo>
                  <a:pt x="0" y="0"/>
                </a:lnTo>
                <a:close/>
              </a:path>
            </a:pathLst>
          </a:custGeom>
          <a:blipFill>
            <a:blip r:embed="rId12"/>
            <a:stretch>
              <a:fillRect/>
            </a:stretch>
          </a:blipFill>
        </p:spPr>
        <p:txBody>
          <a:bodyPr/>
          <a:lstStyle/>
          <a:p>
            <a:endParaRPr lang="en-CA"/>
          </a:p>
        </p:txBody>
      </p:sp>
    </p:spTree>
    <p:extLst>
      <p:ext uri="{BB962C8B-B14F-4D97-AF65-F5344CB8AC3E}">
        <p14:creationId xmlns:p14="http://schemas.microsoft.com/office/powerpoint/2010/main" val="10897782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 id="2147483658" r:id="rId7"/>
    <p:sldLayoutId id="2147483659" r:id="rId8"/>
  </p:sldLayoutIdLst>
  <p:txStyles>
    <p:titleStyle>
      <a:lvl1pPr algn="l" defTabSz="914400" rtl="0" eaLnBrk="1" latinLnBrk="0" hangingPunct="1">
        <a:lnSpc>
          <a:spcPct val="90000"/>
        </a:lnSpc>
        <a:spcBef>
          <a:spcPct val="0"/>
        </a:spcBef>
        <a:buNone/>
        <a:defRPr sz="4400" b="1"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55BE47-8FBA-6242-07A2-7BF89F020286}"/>
              </a:ext>
            </a:extLst>
          </p:cNvPr>
          <p:cNvSpPr>
            <a:spLocks noGrp="1"/>
          </p:cNvSpPr>
          <p:nvPr>
            <p:ph type="title"/>
          </p:nvPr>
        </p:nvSpPr>
        <p:spPr>
          <a:xfrm>
            <a:off x="5181600" y="365125"/>
            <a:ext cx="6172200" cy="1325563"/>
          </a:xfrm>
          <a:prstGeom prst="rect">
            <a:avLst/>
          </a:prstGeom>
        </p:spPr>
        <p:txBody>
          <a:bodyPr vert="horz" lIns="91440" tIns="45720" rIns="91440" bIns="45720" rtlCol="0" anchor="ctr">
            <a:normAutofit/>
          </a:bodyPr>
          <a:lstStyle/>
          <a:p>
            <a:endParaRPr lang="en-CA" dirty="0"/>
          </a:p>
        </p:txBody>
      </p:sp>
      <p:sp>
        <p:nvSpPr>
          <p:cNvPr id="3" name="Text Placeholder 2">
            <a:extLst>
              <a:ext uri="{FF2B5EF4-FFF2-40B4-BE49-F238E27FC236}">
                <a16:creationId xmlns:a16="http://schemas.microsoft.com/office/drawing/2014/main" id="{3AD93AE0-99B3-403D-3BB5-78BE32AD5830}"/>
              </a:ext>
            </a:extLst>
          </p:cNvPr>
          <p:cNvSpPr>
            <a:spLocks noGrp="1"/>
          </p:cNvSpPr>
          <p:nvPr>
            <p:ph type="body" idx="1"/>
          </p:nvPr>
        </p:nvSpPr>
        <p:spPr>
          <a:xfrm>
            <a:off x="5211096" y="1847850"/>
            <a:ext cx="6142704"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a:extLst>
              <a:ext uri="{FF2B5EF4-FFF2-40B4-BE49-F238E27FC236}">
                <a16:creationId xmlns:a16="http://schemas.microsoft.com/office/drawing/2014/main" id="{A827770E-4121-3F17-D9EA-EC1C143F02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2561F4C-85B0-451D-805C-D84EEDCEA922}" type="datetimeFigureOut">
              <a:rPr lang="en-CA" smtClean="0"/>
              <a:t>2026-04-28</a:t>
            </a:fld>
            <a:endParaRPr lang="en-CA"/>
          </a:p>
        </p:txBody>
      </p:sp>
      <p:sp>
        <p:nvSpPr>
          <p:cNvPr id="5" name="Footer Placeholder 4">
            <a:extLst>
              <a:ext uri="{FF2B5EF4-FFF2-40B4-BE49-F238E27FC236}">
                <a16:creationId xmlns:a16="http://schemas.microsoft.com/office/drawing/2014/main" id="{097CFF85-C9F4-DEB1-2F12-EE3444972E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86834F5F-D302-988B-B1AB-338F912401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DCBE88A-8383-47C6-BBC5-3082C6369777}" type="slidenum">
              <a:rPr lang="en-CA" smtClean="0"/>
              <a:t>‹#›</a:t>
            </a:fld>
            <a:endParaRPr lang="en-CA"/>
          </a:p>
        </p:txBody>
      </p:sp>
      <p:pic>
        <p:nvPicPr>
          <p:cNvPr id="7" name="Picture 6" descr="A red and black logo&#10;&#10;Description automatically generated">
            <a:extLst>
              <a:ext uri="{FF2B5EF4-FFF2-40B4-BE49-F238E27FC236}">
                <a16:creationId xmlns:a16="http://schemas.microsoft.com/office/drawing/2014/main" id="{2E1C0296-0500-5CE7-BE5F-56791478558B}"/>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9864597" y="6176963"/>
            <a:ext cx="1946403" cy="537578"/>
          </a:xfrm>
          <a:prstGeom prst="rect">
            <a:avLst/>
          </a:prstGeom>
        </p:spPr>
      </p:pic>
      <p:sp>
        <p:nvSpPr>
          <p:cNvPr id="8" name="Freeform 3">
            <a:extLst>
              <a:ext uri="{FF2B5EF4-FFF2-40B4-BE49-F238E27FC236}">
                <a16:creationId xmlns:a16="http://schemas.microsoft.com/office/drawing/2014/main" id="{21803569-104F-1230-3321-6AEA9273F8B7}"/>
              </a:ext>
            </a:extLst>
          </p:cNvPr>
          <p:cNvSpPr/>
          <p:nvPr userDrawn="1"/>
        </p:nvSpPr>
        <p:spPr>
          <a:xfrm>
            <a:off x="-2376766" y="-1128691"/>
            <a:ext cx="7381386" cy="7205027"/>
          </a:xfrm>
          <a:custGeom>
            <a:avLst/>
            <a:gdLst/>
            <a:ahLst/>
            <a:cxnLst/>
            <a:rect l="l" t="t" r="r" b="b"/>
            <a:pathLst>
              <a:path w="837653" h="837653">
                <a:moveTo>
                  <a:pt x="418826" y="0"/>
                </a:moveTo>
                <a:cubicBezTo>
                  <a:pt x="187515" y="0"/>
                  <a:pt x="0" y="187515"/>
                  <a:pt x="0" y="418826"/>
                </a:cubicBezTo>
                <a:cubicBezTo>
                  <a:pt x="0" y="650138"/>
                  <a:pt x="187515" y="837653"/>
                  <a:pt x="418826" y="837653"/>
                </a:cubicBezTo>
                <a:cubicBezTo>
                  <a:pt x="650138" y="837653"/>
                  <a:pt x="837653" y="650138"/>
                  <a:pt x="837653" y="418826"/>
                </a:cubicBezTo>
                <a:cubicBezTo>
                  <a:pt x="837653" y="187515"/>
                  <a:pt x="650138" y="0"/>
                  <a:pt x="418826" y="0"/>
                </a:cubicBezTo>
                <a:close/>
              </a:path>
            </a:pathLst>
          </a:custGeom>
          <a:gradFill>
            <a:gsLst>
              <a:gs pos="0">
                <a:schemeClr val="accent3">
                  <a:lumMod val="40000"/>
                  <a:lumOff val="60000"/>
                </a:schemeClr>
              </a:gs>
              <a:gs pos="46000">
                <a:schemeClr val="accent3"/>
              </a:gs>
              <a:gs pos="100000">
                <a:schemeClr val="accent3">
                  <a:lumMod val="50000"/>
                </a:schemeClr>
              </a:gs>
            </a:gsLst>
            <a:lin ang="10800000" scaled="1"/>
          </a:gradFill>
        </p:spPr>
        <p:txBody>
          <a:bodyPr/>
          <a:lstStyle/>
          <a:p>
            <a:endParaRPr lang="en-CA"/>
          </a:p>
        </p:txBody>
      </p:sp>
      <p:grpSp>
        <p:nvGrpSpPr>
          <p:cNvPr id="9" name="Group 5">
            <a:extLst>
              <a:ext uri="{FF2B5EF4-FFF2-40B4-BE49-F238E27FC236}">
                <a16:creationId xmlns:a16="http://schemas.microsoft.com/office/drawing/2014/main" id="{348C50F1-ABEF-01A4-8B49-F5913C13C3D5}"/>
              </a:ext>
            </a:extLst>
          </p:cNvPr>
          <p:cNvGrpSpPr/>
          <p:nvPr userDrawn="1"/>
        </p:nvGrpSpPr>
        <p:grpSpPr>
          <a:xfrm>
            <a:off x="-2133844" y="-777649"/>
            <a:ext cx="6646850" cy="6431197"/>
            <a:chOff x="0" y="0"/>
            <a:chExt cx="852913" cy="812800"/>
          </a:xfrm>
        </p:grpSpPr>
        <p:sp>
          <p:nvSpPr>
            <p:cNvPr id="10" name="Freeform 6">
              <a:extLst>
                <a:ext uri="{FF2B5EF4-FFF2-40B4-BE49-F238E27FC236}">
                  <a16:creationId xmlns:a16="http://schemas.microsoft.com/office/drawing/2014/main" id="{D69952B2-DEDB-7338-0841-23E25C7B131C}"/>
                </a:ext>
              </a:extLst>
            </p:cNvPr>
            <p:cNvSpPr/>
            <p:nvPr/>
          </p:nvSpPr>
          <p:spPr>
            <a:xfrm>
              <a:off x="0" y="0"/>
              <a:ext cx="852913" cy="812800"/>
            </a:xfrm>
            <a:custGeom>
              <a:avLst/>
              <a:gdLst/>
              <a:ahLst/>
              <a:cxnLst/>
              <a:rect l="l" t="t" r="r" b="b"/>
              <a:pathLst>
                <a:path w="852913" h="812800">
                  <a:moveTo>
                    <a:pt x="426456" y="0"/>
                  </a:moveTo>
                  <a:cubicBezTo>
                    <a:pt x="190931" y="0"/>
                    <a:pt x="0" y="181951"/>
                    <a:pt x="0" y="406400"/>
                  </a:cubicBezTo>
                  <a:cubicBezTo>
                    <a:pt x="0" y="630849"/>
                    <a:pt x="190931" y="812800"/>
                    <a:pt x="426456" y="812800"/>
                  </a:cubicBezTo>
                  <a:cubicBezTo>
                    <a:pt x="661982" y="812800"/>
                    <a:pt x="852913" y="630849"/>
                    <a:pt x="852913" y="406400"/>
                  </a:cubicBezTo>
                  <a:cubicBezTo>
                    <a:pt x="852913" y="181951"/>
                    <a:pt x="661982" y="0"/>
                    <a:pt x="426456" y="0"/>
                  </a:cubicBezTo>
                  <a:close/>
                </a:path>
              </a:pathLst>
            </a:custGeom>
            <a:solidFill>
              <a:srgbClr val="747880"/>
            </a:solidFill>
          </p:spPr>
          <p:txBody>
            <a:bodyPr/>
            <a:lstStyle/>
            <a:p>
              <a:endParaRPr lang="en-CA"/>
            </a:p>
          </p:txBody>
        </p:sp>
        <p:sp>
          <p:nvSpPr>
            <p:cNvPr id="11" name="TextBox 7">
              <a:extLst>
                <a:ext uri="{FF2B5EF4-FFF2-40B4-BE49-F238E27FC236}">
                  <a16:creationId xmlns:a16="http://schemas.microsoft.com/office/drawing/2014/main" id="{E8DB2CAD-DAF9-129B-16FA-B948002506B5}"/>
                </a:ext>
              </a:extLst>
            </p:cNvPr>
            <p:cNvSpPr txBox="1"/>
            <p:nvPr/>
          </p:nvSpPr>
          <p:spPr>
            <a:xfrm>
              <a:off x="79961" y="19050"/>
              <a:ext cx="692992" cy="717550"/>
            </a:xfrm>
            <a:prstGeom prst="rect">
              <a:avLst/>
            </a:prstGeom>
          </p:spPr>
          <p:txBody>
            <a:bodyPr lIns="50800" tIns="50800" rIns="50800" bIns="50800" rtlCol="0" anchor="ctr"/>
            <a:lstStyle/>
            <a:p>
              <a:pPr algn="ctr">
                <a:lnSpc>
                  <a:spcPts val="2659"/>
                </a:lnSpc>
              </a:pPr>
              <a:endParaRPr/>
            </a:p>
          </p:txBody>
        </p:sp>
      </p:grpSp>
      <p:grpSp>
        <p:nvGrpSpPr>
          <p:cNvPr id="12" name="Group 8">
            <a:extLst>
              <a:ext uri="{FF2B5EF4-FFF2-40B4-BE49-F238E27FC236}">
                <a16:creationId xmlns:a16="http://schemas.microsoft.com/office/drawing/2014/main" id="{49A07A55-7100-CEE9-41F0-A5D8C4F3B228}"/>
              </a:ext>
            </a:extLst>
          </p:cNvPr>
          <p:cNvGrpSpPr/>
          <p:nvPr userDrawn="1"/>
        </p:nvGrpSpPr>
        <p:grpSpPr>
          <a:xfrm>
            <a:off x="-1947031" y="-573034"/>
            <a:ext cx="5985631" cy="5853528"/>
            <a:chOff x="0" y="0"/>
            <a:chExt cx="6350000" cy="6349975"/>
          </a:xfrm>
        </p:grpSpPr>
        <p:sp>
          <p:nvSpPr>
            <p:cNvPr id="13" name="Freeform 9">
              <a:extLst>
                <a:ext uri="{FF2B5EF4-FFF2-40B4-BE49-F238E27FC236}">
                  <a16:creationId xmlns:a16="http://schemas.microsoft.com/office/drawing/2014/main" id="{990D5F0D-748A-F295-77CD-AB0FF603E8DE}"/>
                </a:ext>
              </a:extLst>
            </p:cNvPr>
            <p:cNvSpPr/>
            <p:nvPr/>
          </p:nvSpPr>
          <p:spPr>
            <a:xfrm>
              <a:off x="0" y="0"/>
              <a:ext cx="6350000" cy="6349975"/>
            </a:xfrm>
            <a:custGeom>
              <a:avLst/>
              <a:gdLst/>
              <a:ahLst/>
              <a:cxnLst/>
              <a:rect l="l" t="t" r="r" b="b"/>
              <a:pathLst>
                <a:path w="6350000" h="6349975">
                  <a:moveTo>
                    <a:pt x="6350000" y="3175025"/>
                  </a:moveTo>
                  <a:cubicBezTo>
                    <a:pt x="6350000" y="4928451"/>
                    <a:pt x="4928476" y="6349975"/>
                    <a:pt x="3175000" y="6349975"/>
                  </a:cubicBezTo>
                  <a:cubicBezTo>
                    <a:pt x="1421498" y="6349975"/>
                    <a:pt x="0" y="4928451"/>
                    <a:pt x="0" y="3175025"/>
                  </a:cubicBezTo>
                  <a:cubicBezTo>
                    <a:pt x="0" y="1421511"/>
                    <a:pt x="1421498" y="0"/>
                    <a:pt x="3175000" y="0"/>
                  </a:cubicBezTo>
                  <a:cubicBezTo>
                    <a:pt x="4928502" y="0"/>
                    <a:pt x="6350000" y="1421511"/>
                    <a:pt x="6350000" y="3175025"/>
                  </a:cubicBezTo>
                  <a:close/>
                </a:path>
              </a:pathLst>
            </a:custGeom>
            <a:solidFill>
              <a:srgbClr val="FFFFFF"/>
            </a:solidFill>
            <a:ln w="12700">
              <a:noFill/>
            </a:ln>
          </p:spPr>
          <p:txBody>
            <a:bodyPr/>
            <a:lstStyle/>
            <a:p>
              <a:endParaRPr lang="en-CA"/>
            </a:p>
          </p:txBody>
        </p:sp>
      </p:grpSp>
    </p:spTree>
    <p:extLst>
      <p:ext uri="{BB962C8B-B14F-4D97-AF65-F5344CB8AC3E}">
        <p14:creationId xmlns:p14="http://schemas.microsoft.com/office/powerpoint/2010/main" val="33552969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 id="2147483666" r:id="rId4"/>
    <p:sldLayoutId id="2147483667" r:id="rId5"/>
    <p:sldLayoutId id="2147483670" r:id="rId6"/>
    <p:sldLayoutId id="2147483671" r:id="rId7"/>
  </p:sldLayoutIdLst>
  <p:txStyles>
    <p:titleStyle>
      <a:lvl1pPr algn="l" defTabSz="914400" rtl="0" eaLnBrk="1" latinLnBrk="0" hangingPunct="1">
        <a:lnSpc>
          <a:spcPct val="90000"/>
        </a:lnSpc>
        <a:spcBef>
          <a:spcPct val="0"/>
        </a:spcBef>
        <a:buNone/>
        <a:defRPr sz="4400" b="1"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2A9CA99-28AC-9A56-DF7B-E9F3E010691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a:extLst>
              <a:ext uri="{FF2B5EF4-FFF2-40B4-BE49-F238E27FC236}">
                <a16:creationId xmlns:a16="http://schemas.microsoft.com/office/drawing/2014/main" id="{7CFF7D87-FFAF-DC8B-1C0B-6F26D1C36A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DDD2672-AF2A-4F89-84D0-798B63A5A0EA}" type="datetimeFigureOut">
              <a:rPr lang="en-CA" smtClean="0"/>
              <a:t>2026-04-28</a:t>
            </a:fld>
            <a:endParaRPr lang="en-CA"/>
          </a:p>
        </p:txBody>
      </p:sp>
      <p:sp>
        <p:nvSpPr>
          <p:cNvPr id="5" name="Footer Placeholder 4">
            <a:extLst>
              <a:ext uri="{FF2B5EF4-FFF2-40B4-BE49-F238E27FC236}">
                <a16:creationId xmlns:a16="http://schemas.microsoft.com/office/drawing/2014/main" id="{29B842C3-CF6D-9AA2-0A19-B42522202B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C77578A2-C53F-8E0C-CFE9-E0C095126F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69FD8CF-8227-46A0-9656-EFD00EDC6968}" type="slidenum">
              <a:rPr lang="en-CA" smtClean="0"/>
              <a:t>‹#›</a:t>
            </a:fld>
            <a:endParaRPr lang="en-CA"/>
          </a:p>
        </p:txBody>
      </p:sp>
      <p:grpSp>
        <p:nvGrpSpPr>
          <p:cNvPr id="7" name="Group 11">
            <a:extLst>
              <a:ext uri="{FF2B5EF4-FFF2-40B4-BE49-F238E27FC236}">
                <a16:creationId xmlns:a16="http://schemas.microsoft.com/office/drawing/2014/main" id="{7C354C1F-69A5-8872-0774-187AC12EBB32}"/>
              </a:ext>
            </a:extLst>
          </p:cNvPr>
          <p:cNvGrpSpPr/>
          <p:nvPr userDrawn="1"/>
        </p:nvGrpSpPr>
        <p:grpSpPr>
          <a:xfrm>
            <a:off x="3028335" y="479433"/>
            <a:ext cx="11941770" cy="1004516"/>
            <a:chOff x="0" y="0"/>
            <a:chExt cx="3049338" cy="256504"/>
          </a:xfrm>
        </p:grpSpPr>
        <p:sp>
          <p:nvSpPr>
            <p:cNvPr id="8" name="Freeform 12">
              <a:extLst>
                <a:ext uri="{FF2B5EF4-FFF2-40B4-BE49-F238E27FC236}">
                  <a16:creationId xmlns:a16="http://schemas.microsoft.com/office/drawing/2014/main" id="{C4C5EA5A-CE7F-A0CC-F5CB-81D5BD3BA409}"/>
                </a:ext>
              </a:extLst>
            </p:cNvPr>
            <p:cNvSpPr/>
            <p:nvPr/>
          </p:nvSpPr>
          <p:spPr>
            <a:xfrm>
              <a:off x="0" y="0"/>
              <a:ext cx="3049338" cy="256504"/>
            </a:xfrm>
            <a:custGeom>
              <a:avLst/>
              <a:gdLst/>
              <a:ahLst/>
              <a:cxnLst/>
              <a:rect l="l" t="t" r="r" b="b"/>
              <a:pathLst>
                <a:path w="3049338" h="256504">
                  <a:moveTo>
                    <a:pt x="0" y="0"/>
                  </a:moveTo>
                  <a:lnTo>
                    <a:pt x="3049338" y="0"/>
                  </a:lnTo>
                  <a:lnTo>
                    <a:pt x="3049338" y="256504"/>
                  </a:lnTo>
                  <a:lnTo>
                    <a:pt x="0" y="256504"/>
                  </a:lnTo>
                  <a:close/>
                </a:path>
              </a:pathLst>
            </a:custGeom>
            <a:gradFill flip="none" rotWithShape="1">
              <a:gsLst>
                <a:gs pos="0">
                  <a:schemeClr val="accent3">
                    <a:lumMod val="40000"/>
                    <a:lumOff val="60000"/>
                  </a:schemeClr>
                </a:gs>
                <a:gs pos="46000">
                  <a:schemeClr val="accent3"/>
                </a:gs>
                <a:gs pos="100000">
                  <a:schemeClr val="accent3">
                    <a:lumMod val="50000"/>
                  </a:schemeClr>
                </a:gs>
              </a:gsLst>
              <a:lin ang="10800000" scaled="1"/>
              <a:tileRect/>
            </a:gradFill>
          </p:spPr>
          <p:txBody>
            <a:bodyPr/>
            <a:lstStyle/>
            <a:p>
              <a:endParaRPr lang="en-CA" dirty="0"/>
            </a:p>
          </p:txBody>
        </p:sp>
        <p:sp>
          <p:nvSpPr>
            <p:cNvPr id="9" name="TextBox 13">
              <a:extLst>
                <a:ext uri="{FF2B5EF4-FFF2-40B4-BE49-F238E27FC236}">
                  <a16:creationId xmlns:a16="http://schemas.microsoft.com/office/drawing/2014/main" id="{9155D08C-E1EC-371A-72EB-91730D50D305}"/>
                </a:ext>
              </a:extLst>
            </p:cNvPr>
            <p:cNvSpPr txBox="1"/>
            <p:nvPr/>
          </p:nvSpPr>
          <p:spPr>
            <a:xfrm>
              <a:off x="0" y="-57150"/>
              <a:ext cx="3049338" cy="313654"/>
            </a:xfrm>
            <a:prstGeom prst="rect">
              <a:avLst/>
            </a:prstGeom>
          </p:spPr>
          <p:txBody>
            <a:bodyPr lIns="50800" tIns="50800" rIns="50800" bIns="50800" rtlCol="0" anchor="ctr"/>
            <a:lstStyle/>
            <a:p>
              <a:pPr algn="ctr">
                <a:lnSpc>
                  <a:spcPts val="2659"/>
                </a:lnSpc>
              </a:pPr>
              <a:endParaRPr/>
            </a:p>
          </p:txBody>
        </p:sp>
      </p:grpSp>
      <p:grpSp>
        <p:nvGrpSpPr>
          <p:cNvPr id="10" name="Group 10">
            <a:extLst>
              <a:ext uri="{FF2B5EF4-FFF2-40B4-BE49-F238E27FC236}">
                <a16:creationId xmlns:a16="http://schemas.microsoft.com/office/drawing/2014/main" id="{1457C705-2819-9448-426E-18EF72FE298A}"/>
              </a:ext>
            </a:extLst>
          </p:cNvPr>
          <p:cNvGrpSpPr/>
          <p:nvPr userDrawn="1"/>
        </p:nvGrpSpPr>
        <p:grpSpPr>
          <a:xfrm>
            <a:off x="2224446" y="381444"/>
            <a:ext cx="1169977" cy="1169973"/>
            <a:chOff x="0" y="0"/>
            <a:chExt cx="6350000" cy="6349975"/>
          </a:xfrm>
          <a:solidFill>
            <a:srgbClr val="747880"/>
          </a:solidFill>
        </p:grpSpPr>
        <p:sp>
          <p:nvSpPr>
            <p:cNvPr id="11" name="Freeform 11">
              <a:extLst>
                <a:ext uri="{FF2B5EF4-FFF2-40B4-BE49-F238E27FC236}">
                  <a16:creationId xmlns:a16="http://schemas.microsoft.com/office/drawing/2014/main" id="{D140A4D5-8F73-31E0-92D4-7617A8447DBB}"/>
                </a:ext>
              </a:extLst>
            </p:cNvPr>
            <p:cNvSpPr/>
            <p:nvPr/>
          </p:nvSpPr>
          <p:spPr>
            <a:xfrm>
              <a:off x="0" y="0"/>
              <a:ext cx="6350000" cy="6349975"/>
            </a:xfrm>
            <a:custGeom>
              <a:avLst/>
              <a:gdLst/>
              <a:ahLst/>
              <a:cxnLst/>
              <a:rect l="l" t="t" r="r" b="b"/>
              <a:pathLst>
                <a:path w="6350000" h="6349975">
                  <a:moveTo>
                    <a:pt x="6350000" y="3175025"/>
                  </a:moveTo>
                  <a:cubicBezTo>
                    <a:pt x="6350000" y="4928451"/>
                    <a:pt x="4928476" y="6349975"/>
                    <a:pt x="3175000" y="6349975"/>
                  </a:cubicBezTo>
                  <a:cubicBezTo>
                    <a:pt x="1421498" y="6349975"/>
                    <a:pt x="0" y="4928451"/>
                    <a:pt x="0" y="3175025"/>
                  </a:cubicBezTo>
                  <a:cubicBezTo>
                    <a:pt x="0" y="1421511"/>
                    <a:pt x="1421498" y="0"/>
                    <a:pt x="3175000" y="0"/>
                  </a:cubicBezTo>
                  <a:cubicBezTo>
                    <a:pt x="4928502" y="0"/>
                    <a:pt x="6350000" y="1421511"/>
                    <a:pt x="6350000" y="3175025"/>
                  </a:cubicBezTo>
                  <a:close/>
                </a:path>
              </a:pathLst>
            </a:custGeom>
            <a:grpFill/>
            <a:ln w="12700">
              <a:noFill/>
            </a:ln>
          </p:spPr>
          <p:txBody>
            <a:bodyPr/>
            <a:lstStyle/>
            <a:p>
              <a:endParaRPr lang="en-CA" dirty="0"/>
            </a:p>
          </p:txBody>
        </p:sp>
      </p:grpSp>
      <p:sp>
        <p:nvSpPr>
          <p:cNvPr id="2" name="Title Placeholder 1">
            <a:extLst>
              <a:ext uri="{FF2B5EF4-FFF2-40B4-BE49-F238E27FC236}">
                <a16:creationId xmlns:a16="http://schemas.microsoft.com/office/drawing/2014/main" id="{2D0638E4-2752-6402-9D4A-40BBA149EF15}"/>
              </a:ext>
            </a:extLst>
          </p:cNvPr>
          <p:cNvSpPr>
            <a:spLocks noGrp="1"/>
          </p:cNvSpPr>
          <p:nvPr>
            <p:ph type="title"/>
          </p:nvPr>
        </p:nvSpPr>
        <p:spPr>
          <a:xfrm>
            <a:off x="3581400" y="365125"/>
            <a:ext cx="7772400" cy="1325563"/>
          </a:xfrm>
          <a:prstGeom prst="rect">
            <a:avLst/>
          </a:prstGeom>
        </p:spPr>
        <p:txBody>
          <a:bodyPr vert="horz" lIns="91440" tIns="45720" rIns="91440" bIns="45720" rtlCol="0" anchor="ctr">
            <a:normAutofit/>
          </a:bodyPr>
          <a:lstStyle/>
          <a:p>
            <a:r>
              <a:rPr lang="en-US" dirty="0"/>
              <a:t>Click to edit Master title style</a:t>
            </a:r>
            <a:endParaRPr lang="en-CA" dirty="0"/>
          </a:p>
        </p:txBody>
      </p:sp>
      <p:pic>
        <p:nvPicPr>
          <p:cNvPr id="12" name="Picture 11" descr="A red and black logo&#10;&#10;Description automatically generated">
            <a:extLst>
              <a:ext uri="{FF2B5EF4-FFF2-40B4-BE49-F238E27FC236}">
                <a16:creationId xmlns:a16="http://schemas.microsoft.com/office/drawing/2014/main" id="{8243D06A-C226-2EC8-4D6D-0ABEF319732C}"/>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9864597" y="6176963"/>
            <a:ext cx="1946403" cy="537578"/>
          </a:xfrm>
          <a:prstGeom prst="rect">
            <a:avLst/>
          </a:prstGeom>
        </p:spPr>
      </p:pic>
    </p:spTree>
    <p:extLst>
      <p:ext uri="{BB962C8B-B14F-4D97-AF65-F5344CB8AC3E}">
        <p14:creationId xmlns:p14="http://schemas.microsoft.com/office/powerpoint/2010/main" val="7102938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77" r:id="rId3"/>
    <p:sldLayoutId id="2147483678" r:id="rId4"/>
    <p:sldLayoutId id="2147483679" r:id="rId5"/>
    <p:sldLayoutId id="2147483680" r:id="rId6"/>
    <p:sldLayoutId id="2147483681" r:id="rId7"/>
    <p:sldLayoutId id="2147483682" r:id="rId8"/>
  </p:sldLayoutIdLst>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D3D93-0F1E-6089-5151-BFF6EB8ADFD4}"/>
              </a:ext>
            </a:extLst>
          </p:cNvPr>
          <p:cNvSpPr>
            <a:spLocks noGrp="1"/>
          </p:cNvSpPr>
          <p:nvPr>
            <p:ph type="ctrTitle"/>
          </p:nvPr>
        </p:nvSpPr>
        <p:spPr>
          <a:xfrm>
            <a:off x="5716094" y="2016125"/>
            <a:ext cx="6204156" cy="1239837"/>
          </a:xfrm>
        </p:spPr>
        <p:txBody>
          <a:bodyPr/>
          <a:lstStyle/>
          <a:p>
            <a:pPr algn="r"/>
            <a:r>
              <a:rPr lang="en-US" dirty="0">
                <a:solidFill>
                  <a:schemeClr val="accent3"/>
                </a:solidFill>
              </a:rPr>
              <a:t>Club of the Year</a:t>
            </a:r>
            <a:endParaRPr lang="en-CA" dirty="0">
              <a:solidFill>
                <a:schemeClr val="accent3"/>
              </a:solidFill>
            </a:endParaRPr>
          </a:p>
        </p:txBody>
      </p:sp>
      <p:sp>
        <p:nvSpPr>
          <p:cNvPr id="3" name="Subtitle 2">
            <a:extLst>
              <a:ext uri="{FF2B5EF4-FFF2-40B4-BE49-F238E27FC236}">
                <a16:creationId xmlns:a16="http://schemas.microsoft.com/office/drawing/2014/main" id="{1D90FD5A-FFF9-467A-0567-47111DEF95AA}"/>
              </a:ext>
            </a:extLst>
          </p:cNvPr>
          <p:cNvSpPr>
            <a:spLocks noGrp="1"/>
          </p:cNvSpPr>
          <p:nvPr>
            <p:ph type="subTitle" idx="1"/>
          </p:nvPr>
        </p:nvSpPr>
        <p:spPr>
          <a:xfrm>
            <a:off x="5299585" y="3602038"/>
            <a:ext cx="6620665" cy="1655762"/>
          </a:xfrm>
        </p:spPr>
        <p:txBody>
          <a:bodyPr>
            <a:normAutofit/>
          </a:bodyPr>
          <a:lstStyle/>
          <a:p>
            <a:pPr algn="r"/>
            <a:endParaRPr lang="en-CA" dirty="0"/>
          </a:p>
        </p:txBody>
      </p:sp>
    </p:spTree>
    <p:extLst>
      <p:ext uri="{BB962C8B-B14F-4D97-AF65-F5344CB8AC3E}">
        <p14:creationId xmlns:p14="http://schemas.microsoft.com/office/powerpoint/2010/main" val="28710003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8FE846-462A-9DB5-C012-B069B27451BE}"/>
              </a:ext>
            </a:extLst>
          </p:cNvPr>
          <p:cNvSpPr>
            <a:spLocks noGrp="1"/>
          </p:cNvSpPr>
          <p:nvPr>
            <p:ph type="title"/>
          </p:nvPr>
        </p:nvSpPr>
        <p:spPr/>
        <p:txBody>
          <a:bodyPr>
            <a:normAutofit/>
          </a:bodyPr>
          <a:lstStyle/>
          <a:p>
            <a:r>
              <a:rPr lang="en-CA" sz="4000" dirty="0"/>
              <a:t>Club Management Competencies</a:t>
            </a:r>
          </a:p>
        </p:txBody>
      </p:sp>
      <p:sp>
        <p:nvSpPr>
          <p:cNvPr id="5" name="Content Placeholder 4">
            <a:extLst>
              <a:ext uri="{FF2B5EF4-FFF2-40B4-BE49-F238E27FC236}">
                <a16:creationId xmlns:a16="http://schemas.microsoft.com/office/drawing/2014/main" id="{AA430932-87FA-1C8D-E142-D34D5CDBA15D}"/>
              </a:ext>
            </a:extLst>
          </p:cNvPr>
          <p:cNvSpPr>
            <a:spLocks noGrp="1"/>
          </p:cNvSpPr>
          <p:nvPr>
            <p:ph idx="1"/>
          </p:nvPr>
        </p:nvSpPr>
        <p:spPr>
          <a:xfrm>
            <a:off x="3030876" y="1825625"/>
            <a:ext cx="8322924" cy="4351338"/>
          </a:xfrm>
        </p:spPr>
        <p:txBody>
          <a:bodyPr/>
          <a:lstStyle/>
          <a:p>
            <a:endParaRPr lang="en-CA" dirty="0"/>
          </a:p>
        </p:txBody>
      </p:sp>
    </p:spTree>
    <p:extLst>
      <p:ext uri="{BB962C8B-B14F-4D97-AF65-F5344CB8AC3E}">
        <p14:creationId xmlns:p14="http://schemas.microsoft.com/office/powerpoint/2010/main" val="6603569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0E5790-B0E9-211F-229E-6996DB25FBF6}"/>
              </a:ext>
            </a:extLst>
          </p:cNvPr>
          <p:cNvSpPr>
            <a:spLocks noGrp="1"/>
          </p:cNvSpPr>
          <p:nvPr>
            <p:ph type="title"/>
          </p:nvPr>
        </p:nvSpPr>
        <p:spPr/>
        <p:txBody>
          <a:bodyPr/>
          <a:lstStyle/>
          <a:p>
            <a:r>
              <a:rPr lang="en-US" dirty="0"/>
              <a:t>Additional materials</a:t>
            </a:r>
            <a:endParaRPr lang="en-CA" dirty="0"/>
          </a:p>
        </p:txBody>
      </p:sp>
      <p:sp>
        <p:nvSpPr>
          <p:cNvPr id="6" name="Content Placeholder 5">
            <a:extLst>
              <a:ext uri="{FF2B5EF4-FFF2-40B4-BE49-F238E27FC236}">
                <a16:creationId xmlns:a16="http://schemas.microsoft.com/office/drawing/2014/main" id="{431A4B65-D95F-F12E-8970-144DD16E9844}"/>
              </a:ext>
            </a:extLst>
          </p:cNvPr>
          <p:cNvSpPr>
            <a:spLocks noGrp="1"/>
          </p:cNvSpPr>
          <p:nvPr>
            <p:ph idx="1"/>
          </p:nvPr>
        </p:nvSpPr>
        <p:spPr>
          <a:xfrm>
            <a:off x="5211095" y="1531345"/>
            <a:ext cx="6289605" cy="4667843"/>
          </a:xfrm>
        </p:spPr>
        <p:txBody>
          <a:bodyPr>
            <a:normAutofit fontScale="92500"/>
          </a:bodyPr>
          <a:lstStyle/>
          <a:p>
            <a:pPr>
              <a:buFont typeface="Courier New" panose="02070309020205020404" pitchFamily="49" charset="0"/>
              <a:buChar char="o"/>
            </a:pPr>
            <a:r>
              <a:rPr lang="en-CA" dirty="0"/>
              <a:t> A maximum two-page letter of support from the club's president endorsing the nomination. The letter may include information from stakeholders (for example, provincial or national sports associations, community leagues, charitable organizations, government officials, etc.).</a:t>
            </a:r>
          </a:p>
          <a:p>
            <a:pPr>
              <a:buFont typeface="Courier New" panose="02070309020205020404" pitchFamily="49" charset="0"/>
              <a:buChar char="o"/>
            </a:pPr>
            <a:endParaRPr lang="en-CA" dirty="0"/>
          </a:p>
          <a:p>
            <a:pPr>
              <a:buFont typeface="Courier New" panose="02070309020205020404" pitchFamily="49" charset="0"/>
              <a:buChar char="o"/>
            </a:pPr>
            <a:r>
              <a:rPr lang="en-CA" dirty="0"/>
              <a:t> A photograph of the exterior of the club in high-resolution (4 MB or 300 DPI) jpg format.</a:t>
            </a:r>
          </a:p>
        </p:txBody>
      </p:sp>
    </p:spTree>
    <p:extLst>
      <p:ext uri="{BB962C8B-B14F-4D97-AF65-F5344CB8AC3E}">
        <p14:creationId xmlns:p14="http://schemas.microsoft.com/office/powerpoint/2010/main" val="3328251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3144D9B-F8DD-89A8-17AB-55282B6DEAC7}"/>
              </a:ext>
            </a:extLst>
          </p:cNvPr>
          <p:cNvSpPr>
            <a:spLocks noGrp="1"/>
          </p:cNvSpPr>
          <p:nvPr>
            <p:ph type="title"/>
          </p:nvPr>
        </p:nvSpPr>
        <p:spPr/>
        <p:txBody>
          <a:bodyPr/>
          <a:lstStyle/>
          <a:p>
            <a:r>
              <a:rPr lang="en-US" dirty="0"/>
              <a:t>Next Steps</a:t>
            </a:r>
            <a:endParaRPr lang="en-CA" dirty="0"/>
          </a:p>
        </p:txBody>
      </p:sp>
      <p:sp>
        <p:nvSpPr>
          <p:cNvPr id="5" name="Content Placeholder 4">
            <a:extLst>
              <a:ext uri="{FF2B5EF4-FFF2-40B4-BE49-F238E27FC236}">
                <a16:creationId xmlns:a16="http://schemas.microsoft.com/office/drawing/2014/main" id="{1EC76731-F461-6EA7-6D6E-CBB7D6C89601}"/>
              </a:ext>
            </a:extLst>
          </p:cNvPr>
          <p:cNvSpPr>
            <a:spLocks noGrp="1"/>
          </p:cNvSpPr>
          <p:nvPr>
            <p:ph idx="1"/>
          </p:nvPr>
        </p:nvSpPr>
        <p:spPr/>
        <p:txBody>
          <a:bodyPr/>
          <a:lstStyle/>
          <a:p>
            <a:pPr>
              <a:buFont typeface="Courier New" panose="02070309020205020404" pitchFamily="49" charset="0"/>
              <a:buChar char="o"/>
            </a:pPr>
            <a:r>
              <a:rPr lang="en-CA" dirty="0"/>
              <a:t> Email application to events@thecmac.ca.</a:t>
            </a:r>
          </a:p>
          <a:p>
            <a:pPr>
              <a:buFont typeface="Courier New" panose="02070309020205020404" pitchFamily="49" charset="0"/>
              <a:buChar char="o"/>
            </a:pPr>
            <a:r>
              <a:rPr lang="en-CA" dirty="0">
                <a:solidFill>
                  <a:schemeClr val="accent3"/>
                </a:solidFill>
              </a:rPr>
              <a:t> All nominees must be informed of the application submission.</a:t>
            </a:r>
          </a:p>
          <a:p>
            <a:pPr>
              <a:buFont typeface="Courier New" panose="02070309020205020404" pitchFamily="49" charset="0"/>
              <a:buChar char="o"/>
            </a:pPr>
            <a:r>
              <a:rPr lang="en-CA" dirty="0"/>
              <a:t> All communications from CMAC will be directed to the nominator during the review process.</a:t>
            </a:r>
          </a:p>
          <a:p>
            <a:pPr>
              <a:buFont typeface="Courier New" panose="02070309020205020404" pitchFamily="49" charset="0"/>
              <a:buChar char="o"/>
            </a:pPr>
            <a:r>
              <a:rPr lang="en-CA" dirty="0">
                <a:solidFill>
                  <a:schemeClr val="accent3"/>
                </a:solidFill>
              </a:rPr>
              <a:t> Incomplete submissions will not be included in the committee review process.</a:t>
            </a:r>
          </a:p>
        </p:txBody>
      </p:sp>
    </p:spTree>
    <p:extLst>
      <p:ext uri="{BB962C8B-B14F-4D97-AF65-F5344CB8AC3E}">
        <p14:creationId xmlns:p14="http://schemas.microsoft.com/office/powerpoint/2010/main" val="3888900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0E9EBD1-AEC5-A54E-F83C-418FE6EB7BA1}"/>
              </a:ext>
            </a:extLst>
          </p:cNvPr>
          <p:cNvSpPr>
            <a:spLocks noGrp="1"/>
          </p:cNvSpPr>
          <p:nvPr>
            <p:ph type="ctrTitle"/>
          </p:nvPr>
        </p:nvSpPr>
        <p:spPr>
          <a:xfrm>
            <a:off x="5260258" y="1122363"/>
            <a:ext cx="6235056" cy="2387600"/>
          </a:xfrm>
        </p:spPr>
        <p:txBody>
          <a:bodyPr/>
          <a:lstStyle/>
          <a:p>
            <a:pPr algn="l"/>
            <a:r>
              <a:rPr lang="en-US" dirty="0"/>
              <a:t>Club of the Year</a:t>
            </a:r>
            <a:endParaRPr lang="en-CA" dirty="0"/>
          </a:p>
        </p:txBody>
      </p:sp>
      <p:sp>
        <p:nvSpPr>
          <p:cNvPr id="5" name="Subtitle 4">
            <a:extLst>
              <a:ext uri="{FF2B5EF4-FFF2-40B4-BE49-F238E27FC236}">
                <a16:creationId xmlns:a16="http://schemas.microsoft.com/office/drawing/2014/main" id="{6EBC930C-929A-EC02-965F-250FC96B94DD}"/>
              </a:ext>
            </a:extLst>
          </p:cNvPr>
          <p:cNvSpPr>
            <a:spLocks noGrp="1"/>
          </p:cNvSpPr>
          <p:nvPr>
            <p:ph type="subTitle" idx="1"/>
          </p:nvPr>
        </p:nvSpPr>
        <p:spPr/>
        <p:txBody>
          <a:bodyPr>
            <a:normAutofit/>
          </a:bodyPr>
          <a:lstStyle/>
          <a:p>
            <a:pPr algn="l"/>
            <a:endParaRPr lang="en-CA" dirty="0"/>
          </a:p>
        </p:txBody>
      </p:sp>
      <p:sp>
        <p:nvSpPr>
          <p:cNvPr id="8" name="Title 3">
            <a:extLst>
              <a:ext uri="{FF2B5EF4-FFF2-40B4-BE49-F238E27FC236}">
                <a16:creationId xmlns:a16="http://schemas.microsoft.com/office/drawing/2014/main" id="{F152CEAB-DBFA-2358-5F98-6FC94FAA6FBE}"/>
              </a:ext>
            </a:extLst>
          </p:cNvPr>
          <p:cNvSpPr txBox="1">
            <a:spLocks/>
          </p:cNvSpPr>
          <p:nvPr/>
        </p:nvSpPr>
        <p:spPr>
          <a:xfrm>
            <a:off x="836340" y="2163095"/>
            <a:ext cx="2637529" cy="788213"/>
          </a:xfrm>
          <a:prstGeom prst="rect">
            <a:avLst/>
          </a:prstGeom>
        </p:spPr>
        <p:txBody>
          <a:bodyPr vert="horz" lIns="91440" tIns="45720" rIns="91440" bIns="45720" rtlCol="0" anchor="b">
            <a:normAutofit fontScale="85000" lnSpcReduction="10000"/>
          </a:bodyPr>
          <a:lstStyle>
            <a:lvl1pPr algn="ctr" defTabSz="914400" rtl="0" eaLnBrk="1" latinLnBrk="0" hangingPunct="1">
              <a:lnSpc>
                <a:spcPct val="90000"/>
              </a:lnSpc>
              <a:spcBef>
                <a:spcPct val="0"/>
              </a:spcBef>
              <a:buNone/>
              <a:defRPr sz="6000" b="1" kern="1200">
                <a:solidFill>
                  <a:schemeClr val="accent3"/>
                </a:solidFill>
                <a:latin typeface="+mj-lt"/>
                <a:ea typeface="+mj-ea"/>
                <a:cs typeface="+mj-cs"/>
              </a:defRPr>
            </a:lvl1pPr>
          </a:lstStyle>
          <a:p>
            <a:pPr algn="r"/>
            <a:r>
              <a:rPr lang="en-US" dirty="0"/>
              <a:t>Medium</a:t>
            </a:r>
            <a:endParaRPr lang="en-CA" dirty="0"/>
          </a:p>
        </p:txBody>
      </p:sp>
    </p:spTree>
    <p:extLst>
      <p:ext uri="{BB962C8B-B14F-4D97-AF65-F5344CB8AC3E}">
        <p14:creationId xmlns:p14="http://schemas.microsoft.com/office/powerpoint/2010/main" val="2443413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F4EE963-E0C8-7C25-E1A1-B460CABE3E61}"/>
              </a:ext>
            </a:extLst>
          </p:cNvPr>
          <p:cNvSpPr>
            <a:spLocks noGrp="1"/>
          </p:cNvSpPr>
          <p:nvPr>
            <p:ph type="title"/>
          </p:nvPr>
        </p:nvSpPr>
        <p:spPr/>
        <p:txBody>
          <a:bodyPr/>
          <a:lstStyle/>
          <a:p>
            <a:r>
              <a:rPr lang="en-US" dirty="0"/>
              <a:t>Nominator Information</a:t>
            </a:r>
            <a:endParaRPr lang="en-CA" dirty="0"/>
          </a:p>
        </p:txBody>
      </p:sp>
      <p:sp>
        <p:nvSpPr>
          <p:cNvPr id="6" name="Text Placeholder 5">
            <a:extLst>
              <a:ext uri="{FF2B5EF4-FFF2-40B4-BE49-F238E27FC236}">
                <a16:creationId xmlns:a16="http://schemas.microsoft.com/office/drawing/2014/main" id="{61890CE9-EBE4-A8EC-2D2B-871CB4BFBDF6}"/>
              </a:ext>
            </a:extLst>
          </p:cNvPr>
          <p:cNvSpPr>
            <a:spLocks noGrp="1"/>
          </p:cNvSpPr>
          <p:nvPr>
            <p:ph idx="1"/>
          </p:nvPr>
        </p:nvSpPr>
        <p:spPr>
          <a:xfrm>
            <a:off x="3115340" y="1825625"/>
            <a:ext cx="8238460" cy="4351338"/>
          </a:xfrm>
        </p:spPr>
        <p:txBody>
          <a:bodyPr>
            <a:normAutofit/>
          </a:bodyPr>
          <a:lstStyle/>
          <a:p>
            <a:pPr marL="0" indent="0">
              <a:buNone/>
            </a:pPr>
            <a:r>
              <a:rPr lang="en-US" sz="2400" b="1" dirty="0"/>
              <a:t>Name: </a:t>
            </a:r>
          </a:p>
          <a:p>
            <a:endParaRPr lang="en-US" sz="2400" b="1" dirty="0"/>
          </a:p>
          <a:p>
            <a:pPr marL="0" indent="0">
              <a:buNone/>
            </a:pPr>
            <a:r>
              <a:rPr lang="en-US" sz="2400" b="1" dirty="0"/>
              <a:t>Job Title: </a:t>
            </a:r>
          </a:p>
          <a:p>
            <a:endParaRPr lang="en-US" sz="2400" b="1" dirty="0"/>
          </a:p>
          <a:p>
            <a:pPr marL="0" indent="0">
              <a:buNone/>
            </a:pPr>
            <a:r>
              <a:rPr lang="en-US" sz="2400" b="1" dirty="0"/>
              <a:t>Club: </a:t>
            </a:r>
            <a:endParaRPr lang="en-CA" sz="2400" b="1" dirty="0"/>
          </a:p>
          <a:p>
            <a:endParaRPr lang="en-CA" sz="2400" dirty="0"/>
          </a:p>
          <a:p>
            <a:pPr marL="0" indent="0">
              <a:buNone/>
            </a:pPr>
            <a:r>
              <a:rPr lang="en-CA" sz="2400" b="1" dirty="0"/>
              <a:t>Nominator Phone Number: </a:t>
            </a:r>
          </a:p>
          <a:p>
            <a:pPr marL="0" indent="0">
              <a:buNone/>
            </a:pPr>
            <a:r>
              <a:rPr lang="en-CA" sz="2400" b="1" dirty="0"/>
              <a:t>Nominator Email:</a:t>
            </a:r>
          </a:p>
        </p:txBody>
      </p:sp>
    </p:spTree>
    <p:extLst>
      <p:ext uri="{BB962C8B-B14F-4D97-AF65-F5344CB8AC3E}">
        <p14:creationId xmlns:p14="http://schemas.microsoft.com/office/powerpoint/2010/main" val="1018177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E0A3D3E-36C7-DF83-009B-527B3DF00190}"/>
              </a:ext>
            </a:extLst>
          </p:cNvPr>
          <p:cNvSpPr>
            <a:spLocks noGrp="1"/>
          </p:cNvSpPr>
          <p:nvPr>
            <p:ph type="title"/>
          </p:nvPr>
        </p:nvSpPr>
        <p:spPr>
          <a:xfrm>
            <a:off x="5465852" y="365125"/>
            <a:ext cx="5887948" cy="1325563"/>
          </a:xfrm>
        </p:spPr>
        <p:txBody>
          <a:bodyPr/>
          <a:lstStyle/>
          <a:p>
            <a:r>
              <a:rPr lang="en-US" dirty="0"/>
              <a:t>Criteria</a:t>
            </a:r>
            <a:endParaRPr lang="en-CA" dirty="0"/>
          </a:p>
        </p:txBody>
      </p:sp>
      <p:sp>
        <p:nvSpPr>
          <p:cNvPr id="6" name="Content Placeholder 5">
            <a:extLst>
              <a:ext uri="{FF2B5EF4-FFF2-40B4-BE49-F238E27FC236}">
                <a16:creationId xmlns:a16="http://schemas.microsoft.com/office/drawing/2014/main" id="{E545F850-D956-3556-4284-464F3372F777}"/>
              </a:ext>
            </a:extLst>
          </p:cNvPr>
          <p:cNvSpPr>
            <a:spLocks noGrp="1"/>
          </p:cNvSpPr>
          <p:nvPr>
            <p:ph sz="half" idx="2"/>
          </p:nvPr>
        </p:nvSpPr>
        <p:spPr>
          <a:xfrm>
            <a:off x="5465850" y="1825625"/>
            <a:ext cx="5887949" cy="4351338"/>
          </a:xfrm>
        </p:spPr>
        <p:txBody>
          <a:bodyPr/>
          <a:lstStyle/>
          <a:p>
            <a:pPr>
              <a:buFont typeface="Courier New" panose="02070309020205020404" pitchFamily="49" charset="0"/>
              <a:buChar char="o"/>
            </a:pPr>
            <a:r>
              <a:rPr lang="en-CA" dirty="0"/>
              <a:t> Describe how the club clearly meets </a:t>
            </a:r>
            <a:r>
              <a:rPr lang="en-CA" b="1" i="1" u="sng" dirty="0"/>
              <a:t>three (3) </a:t>
            </a:r>
            <a:r>
              <a:rPr lang="en-CA" dirty="0"/>
              <a:t>of the following criteria: </a:t>
            </a:r>
          </a:p>
          <a:p>
            <a:pPr lvl="1">
              <a:buFont typeface="Courier New" panose="02070309020205020404" pitchFamily="49" charset="0"/>
              <a:buChar char="o"/>
            </a:pPr>
            <a:r>
              <a:rPr lang="en-CA" dirty="0"/>
              <a:t>Community Involvement,</a:t>
            </a:r>
          </a:p>
          <a:p>
            <a:pPr lvl="1">
              <a:buFont typeface="Courier New" panose="02070309020205020404" pitchFamily="49" charset="0"/>
              <a:buChar char="o"/>
            </a:pPr>
            <a:r>
              <a:rPr lang="en-CA" dirty="0"/>
              <a:t>Environmental Stewardship,</a:t>
            </a:r>
          </a:p>
          <a:p>
            <a:pPr lvl="1">
              <a:buFont typeface="Courier New" panose="02070309020205020404" pitchFamily="49" charset="0"/>
              <a:buChar char="o"/>
            </a:pPr>
            <a:r>
              <a:rPr lang="en-CA" dirty="0"/>
              <a:t>Hosting an Exceptional Event,</a:t>
            </a:r>
          </a:p>
          <a:p>
            <a:pPr lvl="1">
              <a:buFont typeface="Courier New" panose="02070309020205020404" pitchFamily="49" charset="0"/>
              <a:buChar char="o"/>
            </a:pPr>
            <a:r>
              <a:rPr lang="en-CA" dirty="0"/>
              <a:t>Leadership Development,</a:t>
            </a:r>
          </a:p>
          <a:p>
            <a:pPr lvl="1">
              <a:buFont typeface="Courier New" panose="02070309020205020404" pitchFamily="49" charset="0"/>
              <a:buChar char="o"/>
            </a:pPr>
            <a:r>
              <a:rPr lang="en-CA" dirty="0"/>
              <a:t>CMAC Contribution,</a:t>
            </a:r>
          </a:p>
          <a:p>
            <a:pPr lvl="1">
              <a:buFont typeface="Courier New" panose="02070309020205020404" pitchFamily="49" charset="0"/>
              <a:buChar char="o"/>
            </a:pPr>
            <a:r>
              <a:rPr lang="en-CA" dirty="0"/>
              <a:t>Club Management Competencies</a:t>
            </a:r>
          </a:p>
        </p:txBody>
      </p:sp>
    </p:spTree>
    <p:extLst>
      <p:ext uri="{BB962C8B-B14F-4D97-AF65-F5344CB8AC3E}">
        <p14:creationId xmlns:p14="http://schemas.microsoft.com/office/powerpoint/2010/main" val="1149185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8FE846-462A-9DB5-C012-B069B27451BE}"/>
              </a:ext>
            </a:extLst>
          </p:cNvPr>
          <p:cNvSpPr>
            <a:spLocks noGrp="1"/>
          </p:cNvSpPr>
          <p:nvPr>
            <p:ph type="title"/>
          </p:nvPr>
        </p:nvSpPr>
        <p:spPr/>
        <p:txBody>
          <a:bodyPr/>
          <a:lstStyle/>
          <a:p>
            <a:r>
              <a:rPr lang="en-CA" dirty="0"/>
              <a:t>Community Involvement</a:t>
            </a:r>
          </a:p>
        </p:txBody>
      </p:sp>
      <p:sp>
        <p:nvSpPr>
          <p:cNvPr id="5" name="Content Placeholder 4">
            <a:extLst>
              <a:ext uri="{FF2B5EF4-FFF2-40B4-BE49-F238E27FC236}">
                <a16:creationId xmlns:a16="http://schemas.microsoft.com/office/drawing/2014/main" id="{AA430932-87FA-1C8D-E142-D34D5CDBA15D}"/>
              </a:ext>
            </a:extLst>
          </p:cNvPr>
          <p:cNvSpPr>
            <a:spLocks noGrp="1"/>
          </p:cNvSpPr>
          <p:nvPr>
            <p:ph idx="1"/>
          </p:nvPr>
        </p:nvSpPr>
        <p:spPr>
          <a:xfrm>
            <a:off x="3030876" y="1825625"/>
            <a:ext cx="8322924" cy="4351338"/>
          </a:xfrm>
        </p:spPr>
        <p:txBody>
          <a:bodyPr/>
          <a:lstStyle/>
          <a:p>
            <a:endParaRPr lang="en-CA" dirty="0"/>
          </a:p>
        </p:txBody>
      </p:sp>
    </p:spTree>
    <p:extLst>
      <p:ext uri="{BB962C8B-B14F-4D97-AF65-F5344CB8AC3E}">
        <p14:creationId xmlns:p14="http://schemas.microsoft.com/office/powerpoint/2010/main" val="4263139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8FE846-462A-9DB5-C012-B069B27451BE}"/>
              </a:ext>
            </a:extLst>
          </p:cNvPr>
          <p:cNvSpPr>
            <a:spLocks noGrp="1"/>
          </p:cNvSpPr>
          <p:nvPr>
            <p:ph type="title"/>
          </p:nvPr>
        </p:nvSpPr>
        <p:spPr/>
        <p:txBody>
          <a:bodyPr/>
          <a:lstStyle/>
          <a:p>
            <a:r>
              <a:rPr lang="en-CA" dirty="0"/>
              <a:t>Environmental Stewardship</a:t>
            </a:r>
          </a:p>
        </p:txBody>
      </p:sp>
      <p:sp>
        <p:nvSpPr>
          <p:cNvPr id="5" name="Content Placeholder 4">
            <a:extLst>
              <a:ext uri="{FF2B5EF4-FFF2-40B4-BE49-F238E27FC236}">
                <a16:creationId xmlns:a16="http://schemas.microsoft.com/office/drawing/2014/main" id="{AA430932-87FA-1C8D-E142-D34D5CDBA15D}"/>
              </a:ext>
            </a:extLst>
          </p:cNvPr>
          <p:cNvSpPr>
            <a:spLocks noGrp="1"/>
          </p:cNvSpPr>
          <p:nvPr>
            <p:ph idx="1"/>
          </p:nvPr>
        </p:nvSpPr>
        <p:spPr>
          <a:xfrm>
            <a:off x="3030876" y="1825625"/>
            <a:ext cx="8322924" cy="4351338"/>
          </a:xfrm>
        </p:spPr>
        <p:txBody>
          <a:bodyPr/>
          <a:lstStyle/>
          <a:p>
            <a:endParaRPr lang="en-CA" dirty="0"/>
          </a:p>
        </p:txBody>
      </p:sp>
    </p:spTree>
    <p:extLst>
      <p:ext uri="{BB962C8B-B14F-4D97-AF65-F5344CB8AC3E}">
        <p14:creationId xmlns:p14="http://schemas.microsoft.com/office/powerpoint/2010/main" val="2869709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8FE846-462A-9DB5-C012-B069B27451BE}"/>
              </a:ext>
            </a:extLst>
          </p:cNvPr>
          <p:cNvSpPr>
            <a:spLocks noGrp="1"/>
          </p:cNvSpPr>
          <p:nvPr>
            <p:ph type="title"/>
          </p:nvPr>
        </p:nvSpPr>
        <p:spPr/>
        <p:txBody>
          <a:bodyPr/>
          <a:lstStyle/>
          <a:p>
            <a:r>
              <a:rPr lang="en-CA" dirty="0"/>
              <a:t>Hosting an Exceptional Event</a:t>
            </a:r>
          </a:p>
        </p:txBody>
      </p:sp>
      <p:sp>
        <p:nvSpPr>
          <p:cNvPr id="5" name="Content Placeholder 4">
            <a:extLst>
              <a:ext uri="{FF2B5EF4-FFF2-40B4-BE49-F238E27FC236}">
                <a16:creationId xmlns:a16="http://schemas.microsoft.com/office/drawing/2014/main" id="{AA430932-87FA-1C8D-E142-D34D5CDBA15D}"/>
              </a:ext>
            </a:extLst>
          </p:cNvPr>
          <p:cNvSpPr>
            <a:spLocks noGrp="1"/>
          </p:cNvSpPr>
          <p:nvPr>
            <p:ph idx="1"/>
          </p:nvPr>
        </p:nvSpPr>
        <p:spPr>
          <a:xfrm>
            <a:off x="3030876" y="1825625"/>
            <a:ext cx="8322924" cy="4351338"/>
          </a:xfrm>
        </p:spPr>
        <p:txBody>
          <a:bodyPr/>
          <a:lstStyle/>
          <a:p>
            <a:endParaRPr lang="en-CA" dirty="0"/>
          </a:p>
        </p:txBody>
      </p:sp>
    </p:spTree>
    <p:extLst>
      <p:ext uri="{BB962C8B-B14F-4D97-AF65-F5344CB8AC3E}">
        <p14:creationId xmlns:p14="http://schemas.microsoft.com/office/powerpoint/2010/main" val="1525225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8FE846-462A-9DB5-C012-B069B27451BE}"/>
              </a:ext>
            </a:extLst>
          </p:cNvPr>
          <p:cNvSpPr>
            <a:spLocks noGrp="1"/>
          </p:cNvSpPr>
          <p:nvPr>
            <p:ph type="title"/>
          </p:nvPr>
        </p:nvSpPr>
        <p:spPr/>
        <p:txBody>
          <a:bodyPr/>
          <a:lstStyle/>
          <a:p>
            <a:r>
              <a:rPr lang="en-CA" dirty="0"/>
              <a:t>Leadership Development</a:t>
            </a:r>
          </a:p>
        </p:txBody>
      </p:sp>
      <p:sp>
        <p:nvSpPr>
          <p:cNvPr id="5" name="Content Placeholder 4">
            <a:extLst>
              <a:ext uri="{FF2B5EF4-FFF2-40B4-BE49-F238E27FC236}">
                <a16:creationId xmlns:a16="http://schemas.microsoft.com/office/drawing/2014/main" id="{AA430932-87FA-1C8D-E142-D34D5CDBA15D}"/>
              </a:ext>
            </a:extLst>
          </p:cNvPr>
          <p:cNvSpPr>
            <a:spLocks noGrp="1"/>
          </p:cNvSpPr>
          <p:nvPr>
            <p:ph idx="1"/>
          </p:nvPr>
        </p:nvSpPr>
        <p:spPr>
          <a:xfrm>
            <a:off x="3030876" y="1825625"/>
            <a:ext cx="8322924" cy="4351338"/>
          </a:xfrm>
        </p:spPr>
        <p:txBody>
          <a:bodyPr/>
          <a:lstStyle/>
          <a:p>
            <a:endParaRPr lang="en-CA" dirty="0"/>
          </a:p>
        </p:txBody>
      </p:sp>
    </p:spTree>
    <p:extLst>
      <p:ext uri="{BB962C8B-B14F-4D97-AF65-F5344CB8AC3E}">
        <p14:creationId xmlns:p14="http://schemas.microsoft.com/office/powerpoint/2010/main" val="886055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8FE846-462A-9DB5-C012-B069B27451BE}"/>
              </a:ext>
            </a:extLst>
          </p:cNvPr>
          <p:cNvSpPr>
            <a:spLocks noGrp="1"/>
          </p:cNvSpPr>
          <p:nvPr>
            <p:ph type="title"/>
          </p:nvPr>
        </p:nvSpPr>
        <p:spPr/>
        <p:txBody>
          <a:bodyPr/>
          <a:lstStyle/>
          <a:p>
            <a:r>
              <a:rPr lang="en-CA" dirty="0"/>
              <a:t>CMAC Contribution</a:t>
            </a:r>
          </a:p>
        </p:txBody>
      </p:sp>
      <p:sp>
        <p:nvSpPr>
          <p:cNvPr id="5" name="Content Placeholder 4">
            <a:extLst>
              <a:ext uri="{FF2B5EF4-FFF2-40B4-BE49-F238E27FC236}">
                <a16:creationId xmlns:a16="http://schemas.microsoft.com/office/drawing/2014/main" id="{AA430932-87FA-1C8D-E142-D34D5CDBA15D}"/>
              </a:ext>
            </a:extLst>
          </p:cNvPr>
          <p:cNvSpPr>
            <a:spLocks noGrp="1"/>
          </p:cNvSpPr>
          <p:nvPr>
            <p:ph idx="1"/>
          </p:nvPr>
        </p:nvSpPr>
        <p:spPr>
          <a:xfrm>
            <a:off x="3030876" y="1825625"/>
            <a:ext cx="8322924" cy="4351338"/>
          </a:xfrm>
        </p:spPr>
        <p:txBody>
          <a:bodyPr/>
          <a:lstStyle/>
          <a:p>
            <a:endParaRPr lang="en-CA" dirty="0"/>
          </a:p>
        </p:txBody>
      </p:sp>
    </p:spTree>
    <p:extLst>
      <p:ext uri="{BB962C8B-B14F-4D97-AF65-F5344CB8AC3E}">
        <p14:creationId xmlns:p14="http://schemas.microsoft.com/office/powerpoint/2010/main" val="3466227963"/>
      </p:ext>
    </p:extLst>
  </p:cSld>
  <p:clrMapOvr>
    <a:masterClrMapping/>
  </p:clrMapOvr>
</p:sld>
</file>

<file path=ppt/theme/theme1.xml><?xml version="1.0" encoding="utf-8"?>
<a:theme xmlns:a="http://schemas.openxmlformats.org/drawingml/2006/main" name="Office Theme">
  <a:themeElements>
    <a:clrScheme name="CMAC Brand Colours">
      <a:dk1>
        <a:srgbClr val="000000"/>
      </a:dk1>
      <a:lt1>
        <a:sysClr val="window" lastClr="FFFFFF"/>
      </a:lt1>
      <a:dk2>
        <a:srgbClr val="646363"/>
      </a:dk2>
      <a:lt2>
        <a:srgbClr val="C6C6C6"/>
      </a:lt2>
      <a:accent1>
        <a:srgbClr val="C8102E"/>
      </a:accent1>
      <a:accent2>
        <a:srgbClr val="AE0F0A"/>
      </a:accent2>
      <a:accent3>
        <a:srgbClr val="E84E0F"/>
      </a:accent3>
      <a:accent4>
        <a:srgbClr val="F9AF1E"/>
      </a:accent4>
      <a:accent5>
        <a:srgbClr val="522462"/>
      </a:accent5>
      <a:accent6>
        <a:srgbClr val="646363"/>
      </a:accent6>
      <a:hlink>
        <a:srgbClr val="2998E3"/>
      </a:hlink>
      <a:folHlink>
        <a:srgbClr val="8C8C8C"/>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Custom Design">
  <a:themeElements>
    <a:clrScheme name="CMAC Brand Colours">
      <a:dk1>
        <a:srgbClr val="000000"/>
      </a:dk1>
      <a:lt1>
        <a:sysClr val="window" lastClr="FFFFFF"/>
      </a:lt1>
      <a:dk2>
        <a:srgbClr val="646363"/>
      </a:dk2>
      <a:lt2>
        <a:srgbClr val="C6C6C6"/>
      </a:lt2>
      <a:accent1>
        <a:srgbClr val="C8102E"/>
      </a:accent1>
      <a:accent2>
        <a:srgbClr val="AE0F0A"/>
      </a:accent2>
      <a:accent3>
        <a:srgbClr val="E84E0F"/>
      </a:accent3>
      <a:accent4>
        <a:srgbClr val="F9AF1E"/>
      </a:accent4>
      <a:accent5>
        <a:srgbClr val="522462"/>
      </a:accent5>
      <a:accent6>
        <a:srgbClr val="646363"/>
      </a:accent6>
      <a:hlink>
        <a:srgbClr val="2998E3"/>
      </a:hlink>
      <a:folHlink>
        <a:srgbClr val="8C8C8C"/>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1_Custom Design">
  <a:themeElements>
    <a:clrScheme name="CMAC Brand Colours">
      <a:dk1>
        <a:srgbClr val="000000"/>
      </a:dk1>
      <a:lt1>
        <a:sysClr val="window" lastClr="FFFFFF"/>
      </a:lt1>
      <a:dk2>
        <a:srgbClr val="646363"/>
      </a:dk2>
      <a:lt2>
        <a:srgbClr val="C6C6C6"/>
      </a:lt2>
      <a:accent1>
        <a:srgbClr val="C8102E"/>
      </a:accent1>
      <a:accent2>
        <a:srgbClr val="AE0F0A"/>
      </a:accent2>
      <a:accent3>
        <a:srgbClr val="E84E0F"/>
      </a:accent3>
      <a:accent4>
        <a:srgbClr val="F9AF1E"/>
      </a:accent4>
      <a:accent5>
        <a:srgbClr val="522462"/>
      </a:accent5>
      <a:accent6>
        <a:srgbClr val="646363"/>
      </a:accent6>
      <a:hlink>
        <a:srgbClr val="2998E3"/>
      </a:hlink>
      <a:folHlink>
        <a:srgbClr val="8C8C8C"/>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7abbe53a-ed59-4855-b034-5ebe81c6d0da" xsi:nil="true"/>
    <lcf76f155ced4ddcb4097134ff3c332f xmlns="2b204e9a-e93d-49f9-ba09-a78b733c0074">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AA2FED551EBBB48B097A09B6F669CD3" ma:contentTypeVersion="21" ma:contentTypeDescription="Create a new document." ma:contentTypeScope="" ma:versionID="8920faaa10f579c18436cb6aa4bcc96f">
  <xsd:schema xmlns:xsd="http://www.w3.org/2001/XMLSchema" xmlns:xs="http://www.w3.org/2001/XMLSchema" xmlns:p="http://schemas.microsoft.com/office/2006/metadata/properties" xmlns:ns2="2b204e9a-e93d-49f9-ba09-a78b733c0074" xmlns:ns3="7abbe53a-ed59-4855-b034-5ebe81c6d0da" targetNamespace="http://schemas.microsoft.com/office/2006/metadata/properties" ma:root="true" ma:fieldsID="d67245cc1a09954e10e30c6c993d03ce" ns2:_="" ns3:_="">
    <xsd:import namespace="2b204e9a-e93d-49f9-ba09-a78b733c0074"/>
    <xsd:import namespace="7abbe53a-ed59-4855-b034-5ebe81c6d0d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LengthInSecond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3:TaxCatchAll" minOccurs="0"/>
                <xsd:element ref="ns2:lcf76f155ced4ddcb4097134ff3c332f"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204e9a-e93d-49f9-ba09-a78b733c007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c80ddb43-2bac-41e4-8ebb-a531f2898a5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abbe53a-ed59-4855-b034-5ebe81c6d0da"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247628c5-7a81-4b01-8297-1a3afe888a83}" ma:internalName="TaxCatchAll" ma:showField="CatchAllData" ma:web="7abbe53a-ed59-4855-b034-5ebe81c6d0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D8503D8-AF25-49DE-B018-91802877B074}">
  <ds:schemaRefs>
    <ds:schemaRef ds:uri="http://schemas.microsoft.com/office/2006/metadata/properties"/>
    <ds:schemaRef ds:uri="http://schemas.microsoft.com/office/infopath/2007/PartnerControls"/>
    <ds:schemaRef ds:uri="7abbe53a-ed59-4855-b034-5ebe81c6d0da"/>
    <ds:schemaRef ds:uri="2b204e9a-e93d-49f9-ba09-a78b733c0074"/>
  </ds:schemaRefs>
</ds:datastoreItem>
</file>

<file path=customXml/itemProps2.xml><?xml version="1.0" encoding="utf-8"?>
<ds:datastoreItem xmlns:ds="http://schemas.openxmlformats.org/officeDocument/2006/customXml" ds:itemID="{95CFF576-FF3D-4525-B89C-B673F40CAE11}">
  <ds:schemaRefs>
    <ds:schemaRef ds:uri="http://schemas.microsoft.com/sharepoint/v3/contenttype/forms"/>
  </ds:schemaRefs>
</ds:datastoreItem>
</file>

<file path=customXml/itemProps3.xml><?xml version="1.0" encoding="utf-8"?>
<ds:datastoreItem xmlns:ds="http://schemas.openxmlformats.org/officeDocument/2006/customXml" ds:itemID="{B4E81DC7-CBC5-4BA5-8B3F-C8817A30E0D2}"/>
</file>

<file path=docProps/app.xml><?xml version="1.0" encoding="utf-8"?>
<Properties xmlns="http://schemas.openxmlformats.org/officeDocument/2006/extended-properties" xmlns:vt="http://schemas.openxmlformats.org/officeDocument/2006/docPropsVTypes">
  <TotalTime>1088</TotalTime>
  <Words>561</Words>
  <Application>Microsoft Office PowerPoint</Application>
  <PresentationFormat>Widescreen</PresentationFormat>
  <Paragraphs>60</Paragraphs>
  <Slides>12</Slides>
  <Notes>9</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12</vt:i4>
      </vt:variant>
    </vt:vector>
  </HeadingPairs>
  <TitlesOfParts>
    <vt:vector size="18" baseType="lpstr">
      <vt:lpstr>Aptos</vt:lpstr>
      <vt:lpstr>Arial</vt:lpstr>
      <vt:lpstr>Courier New</vt:lpstr>
      <vt:lpstr>Office Theme</vt:lpstr>
      <vt:lpstr>Custom Design</vt:lpstr>
      <vt:lpstr>1_Custom Design</vt:lpstr>
      <vt:lpstr>Club of the Year</vt:lpstr>
      <vt:lpstr>Club of the Year</vt:lpstr>
      <vt:lpstr>Nominator Information</vt:lpstr>
      <vt:lpstr>Criteria</vt:lpstr>
      <vt:lpstr>Community Involvement</vt:lpstr>
      <vt:lpstr>Environmental Stewardship</vt:lpstr>
      <vt:lpstr>Hosting an Exceptional Event</vt:lpstr>
      <vt:lpstr>Leadership Development</vt:lpstr>
      <vt:lpstr>CMAC Contribution</vt:lpstr>
      <vt:lpstr>Club Management Competencies</vt:lpstr>
      <vt:lpstr>Additional materials</vt:lpstr>
      <vt:lpstr>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Amanda Cormier</dc:creator>
  <cp:lastModifiedBy>Petula Perdikoulias</cp:lastModifiedBy>
  <cp:revision>3</cp:revision>
  <dcterms:created xsi:type="dcterms:W3CDTF">2024-03-28T19:14:33Z</dcterms:created>
  <dcterms:modified xsi:type="dcterms:W3CDTF">2026-04-28T17:12:08Z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0x010100AAA2FED551EBBB48B097A09B6F669CD3</vt:lpwstr>
  </property>
  <property fmtid="{D5CDD505-2E9C-101B-9397-08002B2CF9AE}" pid="3" name="MediaServiceImageTags">
    <vt:lpwstr/>
  </property>
</Properties>
</file>