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 id="2147483672" r:id="rId6"/>
  </p:sldMasterIdLst>
  <p:notesMasterIdLst>
    <p:notesMasterId r:id="rId21"/>
  </p:notesMasterIdLst>
  <p:sldIdLst>
    <p:sldId id="256" r:id="rId7"/>
    <p:sldId id="258" r:id="rId8"/>
    <p:sldId id="259" r:id="rId9"/>
    <p:sldId id="260" r:id="rId10"/>
    <p:sldId id="263" r:id="rId11"/>
    <p:sldId id="261" r:id="rId12"/>
    <p:sldId id="262" r:id="rId13"/>
    <p:sldId id="264" r:id="rId14"/>
    <p:sldId id="265" r:id="rId15"/>
    <p:sldId id="266" r:id="rId16"/>
    <p:sldId id="267" r:id="rId17"/>
    <p:sldId id="269" r:id="rId18"/>
    <p:sldId id="270" r:id="rId19"/>
    <p:sldId id="268"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D0FF3C-1054-49CB-9318-EC240D1EDBCC}" v="1" dt="2024-05-02T17:19:04.83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85351" autoAdjust="0"/>
  </p:normalViewPr>
  <p:slideViewPr>
    <p:cSldViewPr snapToGrid="0">
      <p:cViewPr varScale="1">
        <p:scale>
          <a:sx n="94" d="100"/>
          <a:sy n="94" d="100"/>
        </p:scale>
        <p:origin x="948" y="72"/>
      </p:cViewPr>
      <p:guideLst/>
    </p:cSldViewPr>
  </p:slideViewPr>
  <p:outlineViewPr>
    <p:cViewPr>
      <p:scale>
        <a:sx n="33" d="100"/>
        <a:sy n="33" d="100"/>
      </p:scale>
      <p:origin x="0" y="-183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anda Cormier" userId="0ab15f3f-5fa6-4806-96f4-1f63986dea5e" providerId="ADAL" clId="{04D0FF3C-1054-49CB-9318-EC240D1EDBCC}"/>
    <pc:docChg chg="modSld">
      <pc:chgData name="Amanda Cormier" userId="0ab15f3f-5fa6-4806-96f4-1f63986dea5e" providerId="ADAL" clId="{04D0FF3C-1054-49CB-9318-EC240D1EDBCC}" dt="2024-05-02T17:19:57.877" v="9" actId="1076"/>
      <pc:docMkLst>
        <pc:docMk/>
      </pc:docMkLst>
      <pc:sldChg chg="addSp modSp mod">
        <pc:chgData name="Amanda Cormier" userId="0ab15f3f-5fa6-4806-96f4-1f63986dea5e" providerId="ADAL" clId="{04D0FF3C-1054-49CB-9318-EC240D1EDBCC}" dt="2024-05-02T17:19:57.877" v="9" actId="1076"/>
        <pc:sldMkLst>
          <pc:docMk/>
          <pc:sldMk cId="2871000334" sldId="256"/>
        </pc:sldMkLst>
        <pc:spChg chg="add mod">
          <ac:chgData name="Amanda Cormier" userId="0ab15f3f-5fa6-4806-96f4-1f63986dea5e" providerId="ADAL" clId="{04D0FF3C-1054-49CB-9318-EC240D1EDBCC}" dt="2024-05-02T17:19:57.877" v="9" actId="1076"/>
          <ac:spMkLst>
            <pc:docMk/>
            <pc:sldMk cId="2871000334" sldId="256"/>
            <ac:spMk id="4" creationId="{2C277579-CD6F-F297-E6C9-34FC6A1767D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5A28EB-B53B-4A40-A11F-66E9FA2C764E}" type="datetimeFigureOut">
              <a:rPr lang="en-CA" smtClean="0"/>
              <a:t>2024-05-02</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4864F6-D4C8-43F9-9B46-E0AD4BE39851}" type="slidenum">
              <a:rPr lang="en-CA" smtClean="0"/>
              <a:t>‹#›</a:t>
            </a:fld>
            <a:endParaRPr lang="en-CA"/>
          </a:p>
        </p:txBody>
      </p:sp>
    </p:spTree>
    <p:extLst>
      <p:ext uri="{BB962C8B-B14F-4D97-AF65-F5344CB8AC3E}">
        <p14:creationId xmlns:p14="http://schemas.microsoft.com/office/powerpoint/2010/main" val="34689464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800" kern="100" dirty="0">
                <a:effectLst/>
                <a:latin typeface="Aptos" panose="020B0004020202020204" pitchFamily="34" charset="0"/>
                <a:ea typeface="Aptos" panose="020B0004020202020204" pitchFamily="34" charset="0"/>
                <a:cs typeface="Times New Roman" panose="02020603050405020304" pitchFamily="18" charset="0"/>
              </a:rPr>
              <a:t>This award is presented to the candidate who exemplifies exceptional club management.</a:t>
            </a:r>
          </a:p>
          <a:p>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1</a:t>
            </a:fld>
            <a:endParaRPr lang="en-CA"/>
          </a:p>
        </p:txBody>
      </p:sp>
    </p:spTree>
    <p:extLst>
      <p:ext uri="{BB962C8B-B14F-4D97-AF65-F5344CB8AC3E}">
        <p14:creationId xmlns:p14="http://schemas.microsoft.com/office/powerpoint/2010/main" val="31241012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200" kern="100" dirty="0">
                <a:effectLst/>
                <a:latin typeface="Aptos" panose="020B0004020202020204" pitchFamily="34" charset="0"/>
                <a:ea typeface="Aptos" panose="020B0004020202020204" pitchFamily="34" charset="0"/>
                <a:cs typeface="Times New Roman" panose="02020603050405020304" pitchFamily="18" charset="0"/>
              </a:rPr>
              <a:t> Describe how the nominee has performed well over an extended period at the club(s) that he/she has managed.</a:t>
            </a:r>
            <a:br>
              <a:rPr lang="en-CA" sz="1200" kern="100" dirty="0">
                <a:effectLst/>
                <a:latin typeface="Aptos" panose="020B0004020202020204" pitchFamily="34" charset="0"/>
                <a:ea typeface="Aptos" panose="020B0004020202020204" pitchFamily="34" charset="0"/>
                <a:cs typeface="Times New Roman" panose="02020603050405020304" pitchFamily="18" charset="0"/>
              </a:rPr>
            </a:br>
            <a:r>
              <a:rPr lang="en-CA" sz="12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200" kern="100" dirty="0">
                <a:effectLst/>
                <a:latin typeface="Aptos" panose="020B0004020202020204" pitchFamily="34" charset="0"/>
                <a:ea typeface="Aptos" panose="020B0004020202020204" pitchFamily="34" charset="0"/>
                <a:cs typeface="Times New Roman" panose="02020603050405020304" pitchFamily="18" charset="0"/>
              </a:rPr>
              <a:t> A few paragraphs, maximum 350 words. </a:t>
            </a:r>
          </a:p>
          <a:p>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6</a:t>
            </a:fld>
            <a:endParaRPr lang="en-CA"/>
          </a:p>
        </p:txBody>
      </p:sp>
    </p:spTree>
    <p:extLst>
      <p:ext uri="{BB962C8B-B14F-4D97-AF65-F5344CB8AC3E}">
        <p14:creationId xmlns:p14="http://schemas.microsoft.com/office/powerpoint/2010/main" val="3938464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Describe how the nominee is well respected by club members, club executives, and fellow club managers.</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 </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A few paragraphs, maximum 350 words. </a:t>
            </a:r>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7</a:t>
            </a:fld>
            <a:endParaRPr lang="en-CA"/>
          </a:p>
        </p:txBody>
      </p:sp>
    </p:spTree>
    <p:extLst>
      <p:ext uri="{BB962C8B-B14F-4D97-AF65-F5344CB8AC3E}">
        <p14:creationId xmlns:p14="http://schemas.microsoft.com/office/powerpoint/2010/main" val="3995840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Describe how the nominee has mentored and supported the professional development of managers under their supervision, including encouraging their pursuit of the CCM designation.</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A few paragraphs, maximum 350 words. </a:t>
            </a:r>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8</a:t>
            </a:fld>
            <a:endParaRPr lang="en-CA"/>
          </a:p>
        </p:txBody>
      </p:sp>
    </p:spTree>
    <p:extLst>
      <p:ext uri="{BB962C8B-B14F-4D97-AF65-F5344CB8AC3E}">
        <p14:creationId xmlns:p14="http://schemas.microsoft.com/office/powerpoint/2010/main" val="40547462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Give examples of how the nominee has promoted diversity and inclusion in their club and in their community at large.</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 </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A few paragraphs, maximum 350 words. </a:t>
            </a:r>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9</a:t>
            </a:fld>
            <a:endParaRPr lang="en-CA"/>
          </a:p>
        </p:txBody>
      </p:sp>
    </p:spTree>
    <p:extLst>
      <p:ext uri="{BB962C8B-B14F-4D97-AF65-F5344CB8AC3E}">
        <p14:creationId xmlns:p14="http://schemas.microsoft.com/office/powerpoint/2010/main" val="35883374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 Tell us how the nominee has made a personal contribution to the community at large through volunteer work, service clubs, charity, or another form?</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 </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A few paragraphs, maximum 350 words. </a:t>
            </a:r>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10</a:t>
            </a:fld>
            <a:endParaRPr lang="en-CA"/>
          </a:p>
        </p:txBody>
      </p:sp>
    </p:spTree>
    <p:extLst>
      <p:ext uri="{BB962C8B-B14F-4D97-AF65-F5344CB8AC3E}">
        <p14:creationId xmlns:p14="http://schemas.microsoft.com/office/powerpoint/2010/main" val="260673872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Outcome: </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Describe how the nominee has participated and contributed to the development of the club management profession through leadership, involvement, and service at the branch or national levels of CMAC.</a:t>
            </a:r>
          </a:p>
          <a:p>
            <a:pPr>
              <a:lnSpc>
                <a:spcPct val="115000"/>
              </a:lnSpc>
              <a:spcAft>
                <a:spcPts val="800"/>
              </a:spcAft>
            </a:pPr>
            <a:r>
              <a:rPr lang="en-CA" sz="1800" b="1" kern="100" dirty="0">
                <a:effectLst/>
                <a:latin typeface="Aptos" panose="020B0004020202020204" pitchFamily="34" charset="0"/>
                <a:ea typeface="Aptos" panose="020B0004020202020204" pitchFamily="34" charset="0"/>
                <a:cs typeface="Times New Roman" panose="02020603050405020304" pitchFamily="18" charset="0"/>
              </a:rPr>
              <a:t>Format: </a:t>
            </a:r>
            <a:r>
              <a:rPr lang="en-CA" sz="1800" kern="100" dirty="0">
                <a:effectLst/>
                <a:latin typeface="Aptos" panose="020B0004020202020204" pitchFamily="34" charset="0"/>
                <a:ea typeface="Aptos" panose="020B0004020202020204" pitchFamily="34" charset="0"/>
                <a:cs typeface="Times New Roman" panose="02020603050405020304" pitchFamily="18" charset="0"/>
              </a:rPr>
              <a:t>A few paragraphs, maximum 350 words. </a:t>
            </a:r>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11</a:t>
            </a:fld>
            <a:endParaRPr lang="en-CA"/>
          </a:p>
        </p:txBody>
      </p:sp>
    </p:spTree>
    <p:extLst>
      <p:ext uri="{BB962C8B-B14F-4D97-AF65-F5344CB8AC3E}">
        <p14:creationId xmlns:p14="http://schemas.microsoft.com/office/powerpoint/2010/main" val="13229671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Note: </a:t>
            </a:r>
            <a:r>
              <a:rPr lang="en-US" b="0" dirty="0"/>
              <a:t>Please save the letters of support as PDF files with the name of the nominee in the filename. </a:t>
            </a:r>
            <a:endParaRPr lang="en-CA" b="1" dirty="0"/>
          </a:p>
        </p:txBody>
      </p:sp>
      <p:sp>
        <p:nvSpPr>
          <p:cNvPr id="4" name="Slide Number Placeholder 3"/>
          <p:cNvSpPr>
            <a:spLocks noGrp="1"/>
          </p:cNvSpPr>
          <p:nvPr>
            <p:ph type="sldNum" sz="quarter" idx="5"/>
          </p:nvPr>
        </p:nvSpPr>
        <p:spPr/>
        <p:txBody>
          <a:bodyPr/>
          <a:lstStyle/>
          <a:p>
            <a:fld id="{4A4864F6-D4C8-43F9-9B46-E0AD4BE39851}" type="slidenum">
              <a:rPr lang="en-CA" smtClean="0"/>
              <a:t>12</a:t>
            </a:fld>
            <a:endParaRPr lang="en-CA"/>
          </a:p>
        </p:txBody>
      </p:sp>
    </p:spTree>
    <p:extLst>
      <p:ext uri="{BB962C8B-B14F-4D97-AF65-F5344CB8AC3E}">
        <p14:creationId xmlns:p14="http://schemas.microsoft.com/office/powerpoint/2010/main" val="3410607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a:t>
            </a:r>
            <a:r>
              <a:rPr lang="en-US" b="0" dirty="0"/>
              <a:t>Please save the letter from the club president/owner as a PDF file with the name of the nominee in the filename. </a:t>
            </a:r>
            <a:endParaRPr lang="en-CA" b="1" dirty="0"/>
          </a:p>
          <a:p>
            <a:endParaRPr lang="en-CA" dirty="0"/>
          </a:p>
        </p:txBody>
      </p:sp>
      <p:sp>
        <p:nvSpPr>
          <p:cNvPr id="4" name="Slide Number Placeholder 3"/>
          <p:cNvSpPr>
            <a:spLocks noGrp="1"/>
          </p:cNvSpPr>
          <p:nvPr>
            <p:ph type="sldNum" sz="quarter" idx="5"/>
          </p:nvPr>
        </p:nvSpPr>
        <p:spPr/>
        <p:txBody>
          <a:bodyPr/>
          <a:lstStyle/>
          <a:p>
            <a:fld id="{4A4864F6-D4C8-43F9-9B46-E0AD4BE39851}" type="slidenum">
              <a:rPr lang="en-CA" smtClean="0"/>
              <a:t>13</a:t>
            </a:fld>
            <a:endParaRPr lang="en-CA"/>
          </a:p>
        </p:txBody>
      </p:sp>
    </p:spTree>
    <p:extLst>
      <p:ext uri="{BB962C8B-B14F-4D97-AF65-F5344CB8AC3E}">
        <p14:creationId xmlns:p14="http://schemas.microsoft.com/office/powerpoint/2010/main" val="2089982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607E97-6C53-FD5B-2FA0-73761AD1EECC}"/>
              </a:ext>
            </a:extLst>
          </p:cNvPr>
          <p:cNvSpPr>
            <a:spLocks noGrp="1"/>
          </p:cNvSpPr>
          <p:nvPr>
            <p:ph type="ctrTitle"/>
          </p:nvPr>
        </p:nvSpPr>
        <p:spPr>
          <a:xfrm>
            <a:off x="5299586" y="1122363"/>
            <a:ext cx="6204156" cy="2387600"/>
          </a:xfrm>
        </p:spPr>
        <p:txBody>
          <a:bodyPr anchor="b"/>
          <a:lstStyle>
            <a:lvl1pPr algn="r">
              <a:defRPr sz="6000" b="1">
                <a:solidFill>
                  <a:schemeClr val="accent1"/>
                </a:solidFill>
              </a:defRPr>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9C559D8B-0FA7-9619-AFF4-A807AACD5761}"/>
              </a:ext>
            </a:extLst>
          </p:cNvPr>
          <p:cNvSpPr>
            <a:spLocks noGrp="1"/>
          </p:cNvSpPr>
          <p:nvPr>
            <p:ph type="subTitle" idx="1" hasCustomPrompt="1"/>
          </p:nvPr>
        </p:nvSpPr>
        <p:spPr>
          <a:xfrm>
            <a:off x="5299586" y="3602038"/>
            <a:ext cx="6204156" cy="1655762"/>
          </a:xfrm>
        </p:spPr>
        <p:txBody>
          <a:bodyPr/>
          <a:lstStyle>
            <a:lvl1pPr marL="0" indent="0" algn="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Applicant Name/Club</a:t>
            </a:r>
          </a:p>
        </p:txBody>
      </p:sp>
      <p:sp>
        <p:nvSpPr>
          <p:cNvPr id="4" name="Date Placeholder 3">
            <a:extLst>
              <a:ext uri="{FF2B5EF4-FFF2-40B4-BE49-F238E27FC236}">
                <a16:creationId xmlns:a16="http://schemas.microsoft.com/office/drawing/2014/main" id="{BA901A8A-BF0B-9220-C406-4D1CB3D918F4}"/>
              </a:ext>
            </a:extLst>
          </p:cNvPr>
          <p:cNvSpPr>
            <a:spLocks noGrp="1"/>
          </p:cNvSpPr>
          <p:nvPr>
            <p:ph type="dt" sz="half" idx="10"/>
          </p:nvPr>
        </p:nvSpPr>
        <p:spPr/>
        <p:txBody>
          <a:bodyPr/>
          <a:lstStyle/>
          <a:p>
            <a:fld id="{D794FE65-9323-4120-A2E4-06C1EF370475}" type="datetimeFigureOut">
              <a:rPr lang="en-CA" smtClean="0"/>
              <a:t>2024-05-02</a:t>
            </a:fld>
            <a:endParaRPr lang="en-CA"/>
          </a:p>
        </p:txBody>
      </p:sp>
      <p:sp>
        <p:nvSpPr>
          <p:cNvPr id="5" name="Footer Placeholder 4">
            <a:extLst>
              <a:ext uri="{FF2B5EF4-FFF2-40B4-BE49-F238E27FC236}">
                <a16:creationId xmlns:a16="http://schemas.microsoft.com/office/drawing/2014/main" id="{2CDE97A2-781B-8E43-F8FB-A723BD234CBA}"/>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B9F7C664-183E-FD09-1CB5-B396456939A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5153019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81BA3-A77D-718A-D7D0-EFC6395506AB}"/>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CBD6A98F-A54B-81A4-B029-4DE8766CCCD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01B4CEB0-82F2-7E19-3316-684644D29B8B}"/>
              </a:ext>
            </a:extLst>
          </p:cNvPr>
          <p:cNvSpPr>
            <a:spLocks noGrp="1"/>
          </p:cNvSpPr>
          <p:nvPr>
            <p:ph type="dt" sz="half" idx="10"/>
          </p:nvPr>
        </p:nvSpPr>
        <p:spPr/>
        <p:txBody>
          <a:bodyPr/>
          <a:lstStyle/>
          <a:p>
            <a:fld id="{42561F4C-85B0-451D-805C-D84EEDCEA922}" type="datetimeFigureOut">
              <a:rPr lang="en-CA" smtClean="0"/>
              <a:t>2024-05-02</a:t>
            </a:fld>
            <a:endParaRPr lang="en-CA"/>
          </a:p>
        </p:txBody>
      </p:sp>
      <p:sp>
        <p:nvSpPr>
          <p:cNvPr id="5" name="Footer Placeholder 4">
            <a:extLst>
              <a:ext uri="{FF2B5EF4-FFF2-40B4-BE49-F238E27FC236}">
                <a16:creationId xmlns:a16="http://schemas.microsoft.com/office/drawing/2014/main" id="{3E084DAB-7EB8-BEA1-2286-AB99521A261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A3BA3E5-D9CF-EEE8-52D9-DB2EA3CB8C0D}"/>
              </a:ext>
            </a:extLst>
          </p:cNvPr>
          <p:cNvSpPr>
            <a:spLocks noGrp="1"/>
          </p:cNvSpPr>
          <p:nvPr>
            <p:ph type="sldNum" sz="quarter" idx="12"/>
          </p:nvPr>
        </p:nvSpPr>
        <p:spPr/>
        <p:txBody>
          <a:bodyPr/>
          <a:lstStyle/>
          <a:p>
            <a:fld id="{CDCBE88A-8383-47C6-BBC5-3082C6369777}" type="slidenum">
              <a:rPr lang="en-CA" smtClean="0"/>
              <a:t>‹#›</a:t>
            </a:fld>
            <a:endParaRPr lang="en-CA"/>
          </a:p>
        </p:txBody>
      </p:sp>
      <p:sp>
        <p:nvSpPr>
          <p:cNvPr id="7" name="Picture Placeholder 7">
            <a:extLst>
              <a:ext uri="{FF2B5EF4-FFF2-40B4-BE49-F238E27FC236}">
                <a16:creationId xmlns:a16="http://schemas.microsoft.com/office/drawing/2014/main" id="{F6CA9EFD-6EFB-875F-5948-2BE9740513BD}"/>
              </a:ext>
            </a:extLst>
          </p:cNvPr>
          <p:cNvSpPr>
            <a:spLocks noGrp="1"/>
          </p:cNvSpPr>
          <p:nvPr>
            <p:ph type="pic" sz="quarter" idx="13"/>
          </p:nvPr>
        </p:nvSpPr>
        <p:spPr>
          <a:xfrm>
            <a:off x="61451" y="747918"/>
            <a:ext cx="3519949" cy="3667432"/>
          </a:xfrm>
          <a:prstGeom prst="ellipse">
            <a:avLst/>
          </a:prstGeom>
        </p:spPr>
        <p:txBody>
          <a:bodyPr/>
          <a:lstStyle/>
          <a:p>
            <a:endParaRPr lang="en-CA"/>
          </a:p>
        </p:txBody>
      </p:sp>
    </p:spTree>
    <p:extLst>
      <p:ext uri="{BB962C8B-B14F-4D97-AF65-F5344CB8AC3E}">
        <p14:creationId xmlns:p14="http://schemas.microsoft.com/office/powerpoint/2010/main" val="3846982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341D99-73DD-EFD7-116D-60C712039A8F}"/>
              </a:ext>
            </a:extLst>
          </p:cNvPr>
          <p:cNvSpPr>
            <a:spLocks noGrp="1"/>
          </p:cNvSpPr>
          <p:nvPr>
            <p:ph type="title"/>
          </p:nvPr>
        </p:nvSpPr>
        <p:spPr/>
        <p:txBody>
          <a:bodyPr/>
          <a:lstStyle/>
          <a:p>
            <a:r>
              <a:rPr lang="en-US"/>
              <a:t>Click to edit Master title style</a:t>
            </a:r>
            <a:endParaRPr lang="en-CA"/>
          </a:p>
        </p:txBody>
      </p:sp>
      <p:sp>
        <p:nvSpPr>
          <p:cNvPr id="5" name="Date Placeholder 4">
            <a:extLst>
              <a:ext uri="{FF2B5EF4-FFF2-40B4-BE49-F238E27FC236}">
                <a16:creationId xmlns:a16="http://schemas.microsoft.com/office/drawing/2014/main" id="{E08E0186-BC12-F498-23E4-6D4CF56D0CC3}"/>
              </a:ext>
            </a:extLst>
          </p:cNvPr>
          <p:cNvSpPr>
            <a:spLocks noGrp="1"/>
          </p:cNvSpPr>
          <p:nvPr>
            <p:ph type="dt" sz="half" idx="10"/>
          </p:nvPr>
        </p:nvSpPr>
        <p:spPr/>
        <p:txBody>
          <a:bodyPr/>
          <a:lstStyle/>
          <a:p>
            <a:fld id="{42561F4C-85B0-451D-805C-D84EEDCEA922}" type="datetimeFigureOut">
              <a:rPr lang="en-CA" smtClean="0"/>
              <a:t>2024-05-02</a:t>
            </a:fld>
            <a:endParaRPr lang="en-CA"/>
          </a:p>
        </p:txBody>
      </p:sp>
      <p:sp>
        <p:nvSpPr>
          <p:cNvPr id="6" name="Footer Placeholder 5">
            <a:extLst>
              <a:ext uri="{FF2B5EF4-FFF2-40B4-BE49-F238E27FC236}">
                <a16:creationId xmlns:a16="http://schemas.microsoft.com/office/drawing/2014/main" id="{006015B1-4201-C22F-A407-95977A0CC88E}"/>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24CE53B2-AD2D-2FB0-84E8-2FED0BE6ECCB}"/>
              </a:ext>
            </a:extLst>
          </p:cNvPr>
          <p:cNvSpPr>
            <a:spLocks noGrp="1"/>
          </p:cNvSpPr>
          <p:nvPr>
            <p:ph type="sldNum" sz="quarter" idx="12"/>
          </p:nvPr>
        </p:nvSpPr>
        <p:spPr/>
        <p:txBody>
          <a:bodyPr/>
          <a:lstStyle/>
          <a:p>
            <a:fld id="{CDCBE88A-8383-47C6-BBC5-3082C6369777}" type="slidenum">
              <a:rPr lang="en-CA" smtClean="0"/>
              <a:t>‹#›</a:t>
            </a:fld>
            <a:endParaRPr lang="en-CA"/>
          </a:p>
        </p:txBody>
      </p:sp>
      <p:sp>
        <p:nvSpPr>
          <p:cNvPr id="8" name="Picture Placeholder 7">
            <a:extLst>
              <a:ext uri="{FF2B5EF4-FFF2-40B4-BE49-F238E27FC236}">
                <a16:creationId xmlns:a16="http://schemas.microsoft.com/office/drawing/2014/main" id="{A8C3B642-05B3-9F41-B66D-DE4341919FEF}"/>
              </a:ext>
            </a:extLst>
          </p:cNvPr>
          <p:cNvSpPr>
            <a:spLocks noGrp="1"/>
          </p:cNvSpPr>
          <p:nvPr>
            <p:ph type="pic" sz="quarter" idx="13"/>
          </p:nvPr>
        </p:nvSpPr>
        <p:spPr>
          <a:xfrm>
            <a:off x="5181600" y="1849309"/>
            <a:ext cx="6172200" cy="4327525"/>
          </a:xfrm>
        </p:spPr>
        <p:txBody>
          <a:bodyPr/>
          <a:lstStyle/>
          <a:p>
            <a:endParaRPr lang="en-CA"/>
          </a:p>
        </p:txBody>
      </p:sp>
      <p:sp>
        <p:nvSpPr>
          <p:cNvPr id="10" name="Picture Placeholder 7">
            <a:extLst>
              <a:ext uri="{FF2B5EF4-FFF2-40B4-BE49-F238E27FC236}">
                <a16:creationId xmlns:a16="http://schemas.microsoft.com/office/drawing/2014/main" id="{E2B977A3-B974-06B9-4C6E-C354409695B1}"/>
              </a:ext>
            </a:extLst>
          </p:cNvPr>
          <p:cNvSpPr>
            <a:spLocks noGrp="1"/>
          </p:cNvSpPr>
          <p:nvPr>
            <p:ph type="pic" sz="quarter" idx="14"/>
          </p:nvPr>
        </p:nvSpPr>
        <p:spPr>
          <a:xfrm>
            <a:off x="61451" y="747918"/>
            <a:ext cx="3519949" cy="3667432"/>
          </a:xfrm>
          <a:prstGeom prst="ellipse">
            <a:avLst/>
          </a:prstGeom>
        </p:spPr>
        <p:txBody>
          <a:bodyPr/>
          <a:lstStyle/>
          <a:p>
            <a:endParaRPr lang="en-CA"/>
          </a:p>
        </p:txBody>
      </p:sp>
    </p:spTree>
    <p:extLst>
      <p:ext uri="{BB962C8B-B14F-4D97-AF65-F5344CB8AC3E}">
        <p14:creationId xmlns:p14="http://schemas.microsoft.com/office/powerpoint/2010/main" val="39133585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EC250-71B8-D408-A332-1C89FA01116D}"/>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89CF0518-609B-EED1-F8CC-10226029247D}"/>
              </a:ext>
            </a:extLst>
          </p:cNvPr>
          <p:cNvSpPr>
            <a:spLocks noGrp="1"/>
          </p:cNvSpPr>
          <p:nvPr>
            <p:ph type="dt" sz="half" idx="10"/>
          </p:nvPr>
        </p:nvSpPr>
        <p:spPr/>
        <p:txBody>
          <a:bodyPr/>
          <a:lstStyle/>
          <a:p>
            <a:fld id="{42561F4C-85B0-451D-805C-D84EEDCEA922}" type="datetimeFigureOut">
              <a:rPr lang="en-CA" smtClean="0"/>
              <a:t>2024-05-02</a:t>
            </a:fld>
            <a:endParaRPr lang="en-CA"/>
          </a:p>
        </p:txBody>
      </p:sp>
      <p:sp>
        <p:nvSpPr>
          <p:cNvPr id="4" name="Footer Placeholder 3">
            <a:extLst>
              <a:ext uri="{FF2B5EF4-FFF2-40B4-BE49-F238E27FC236}">
                <a16:creationId xmlns:a16="http://schemas.microsoft.com/office/drawing/2014/main" id="{BB54741F-3462-4824-5D65-1286967F7A6A}"/>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7298370-62B1-0A2E-C5B3-0ED8C21C2358}"/>
              </a:ext>
            </a:extLst>
          </p:cNvPr>
          <p:cNvSpPr>
            <a:spLocks noGrp="1"/>
          </p:cNvSpPr>
          <p:nvPr>
            <p:ph type="sldNum" sz="quarter" idx="12"/>
          </p:nvPr>
        </p:nvSpPr>
        <p:spPr/>
        <p:txBody>
          <a:bodyPr/>
          <a:lstStyle/>
          <a:p>
            <a:fld id="{CDCBE88A-8383-47C6-BBC5-3082C6369777}" type="slidenum">
              <a:rPr lang="en-CA" smtClean="0"/>
              <a:t>‹#›</a:t>
            </a:fld>
            <a:endParaRPr lang="en-CA"/>
          </a:p>
        </p:txBody>
      </p:sp>
      <p:sp>
        <p:nvSpPr>
          <p:cNvPr id="6" name="Picture Placeholder 7">
            <a:extLst>
              <a:ext uri="{FF2B5EF4-FFF2-40B4-BE49-F238E27FC236}">
                <a16:creationId xmlns:a16="http://schemas.microsoft.com/office/drawing/2014/main" id="{4F0601BB-E9DE-6721-D8F8-6AC358072C6C}"/>
              </a:ext>
            </a:extLst>
          </p:cNvPr>
          <p:cNvSpPr>
            <a:spLocks noGrp="1"/>
          </p:cNvSpPr>
          <p:nvPr>
            <p:ph type="pic" sz="quarter" idx="13"/>
          </p:nvPr>
        </p:nvSpPr>
        <p:spPr>
          <a:xfrm>
            <a:off x="61451" y="747918"/>
            <a:ext cx="3519949" cy="3667432"/>
          </a:xfrm>
          <a:prstGeom prst="ellipse">
            <a:avLst/>
          </a:prstGeom>
        </p:spPr>
        <p:txBody>
          <a:bodyPr/>
          <a:lstStyle/>
          <a:p>
            <a:endParaRPr lang="en-CA"/>
          </a:p>
        </p:txBody>
      </p:sp>
    </p:spTree>
    <p:extLst>
      <p:ext uri="{BB962C8B-B14F-4D97-AF65-F5344CB8AC3E}">
        <p14:creationId xmlns:p14="http://schemas.microsoft.com/office/powerpoint/2010/main" val="5869574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C5E93CA-D5BC-1F19-09A6-AB6B243D0EBD}"/>
              </a:ext>
            </a:extLst>
          </p:cNvPr>
          <p:cNvSpPr>
            <a:spLocks noGrp="1"/>
          </p:cNvSpPr>
          <p:nvPr>
            <p:ph type="dt" sz="half" idx="10"/>
          </p:nvPr>
        </p:nvSpPr>
        <p:spPr/>
        <p:txBody>
          <a:bodyPr/>
          <a:lstStyle/>
          <a:p>
            <a:fld id="{42561F4C-85B0-451D-805C-D84EEDCEA922}" type="datetimeFigureOut">
              <a:rPr lang="en-CA" smtClean="0"/>
              <a:t>2024-05-02</a:t>
            </a:fld>
            <a:endParaRPr lang="en-CA"/>
          </a:p>
        </p:txBody>
      </p:sp>
      <p:sp>
        <p:nvSpPr>
          <p:cNvPr id="3" name="Footer Placeholder 2">
            <a:extLst>
              <a:ext uri="{FF2B5EF4-FFF2-40B4-BE49-F238E27FC236}">
                <a16:creationId xmlns:a16="http://schemas.microsoft.com/office/drawing/2014/main" id="{FDC7C8CF-2C4C-49AB-E2D2-E28848AAB9D9}"/>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203EBD01-D9AD-1A24-CA84-A812C519D9FF}"/>
              </a:ext>
            </a:extLst>
          </p:cNvPr>
          <p:cNvSpPr>
            <a:spLocks noGrp="1"/>
          </p:cNvSpPr>
          <p:nvPr>
            <p:ph type="sldNum" sz="quarter" idx="12"/>
          </p:nvPr>
        </p:nvSpPr>
        <p:spPr/>
        <p:txBody>
          <a:bodyPr/>
          <a:lstStyle/>
          <a:p>
            <a:fld id="{CDCBE88A-8383-47C6-BBC5-3082C6369777}" type="slidenum">
              <a:rPr lang="en-CA" smtClean="0"/>
              <a:t>‹#›</a:t>
            </a:fld>
            <a:endParaRPr lang="en-CA"/>
          </a:p>
        </p:txBody>
      </p:sp>
      <p:sp>
        <p:nvSpPr>
          <p:cNvPr id="5" name="Picture Placeholder 7">
            <a:extLst>
              <a:ext uri="{FF2B5EF4-FFF2-40B4-BE49-F238E27FC236}">
                <a16:creationId xmlns:a16="http://schemas.microsoft.com/office/drawing/2014/main" id="{F72CADE3-1F74-563A-F701-8ABEC3F34C35}"/>
              </a:ext>
            </a:extLst>
          </p:cNvPr>
          <p:cNvSpPr>
            <a:spLocks noGrp="1"/>
          </p:cNvSpPr>
          <p:nvPr>
            <p:ph type="pic" sz="quarter" idx="13"/>
          </p:nvPr>
        </p:nvSpPr>
        <p:spPr>
          <a:xfrm>
            <a:off x="61451" y="747918"/>
            <a:ext cx="3519949" cy="3667432"/>
          </a:xfrm>
          <a:prstGeom prst="ellipse">
            <a:avLst/>
          </a:prstGeom>
        </p:spPr>
        <p:txBody>
          <a:bodyPr/>
          <a:lstStyle/>
          <a:p>
            <a:endParaRPr lang="en-CA"/>
          </a:p>
        </p:txBody>
      </p:sp>
    </p:spTree>
    <p:extLst>
      <p:ext uri="{BB962C8B-B14F-4D97-AF65-F5344CB8AC3E}">
        <p14:creationId xmlns:p14="http://schemas.microsoft.com/office/powerpoint/2010/main" val="3136163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01B386-E8D7-949D-B590-1F5067C99053}"/>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B55B49E-1302-B657-D8D7-056EC9ACA9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395D207E-AABD-A261-B346-86E3BD015282}"/>
              </a:ext>
            </a:extLst>
          </p:cNvPr>
          <p:cNvSpPr>
            <a:spLocks noGrp="1"/>
          </p:cNvSpPr>
          <p:nvPr>
            <p:ph type="dt" sz="half" idx="10"/>
          </p:nvPr>
        </p:nvSpPr>
        <p:spPr/>
        <p:txBody>
          <a:bodyPr/>
          <a:lstStyle/>
          <a:p>
            <a:fld id="{42561F4C-85B0-451D-805C-D84EEDCEA922}" type="datetimeFigureOut">
              <a:rPr lang="en-CA" smtClean="0"/>
              <a:t>2024-05-02</a:t>
            </a:fld>
            <a:endParaRPr lang="en-CA"/>
          </a:p>
        </p:txBody>
      </p:sp>
      <p:sp>
        <p:nvSpPr>
          <p:cNvPr id="5" name="Footer Placeholder 4">
            <a:extLst>
              <a:ext uri="{FF2B5EF4-FFF2-40B4-BE49-F238E27FC236}">
                <a16:creationId xmlns:a16="http://schemas.microsoft.com/office/drawing/2014/main" id="{776D6066-3DE5-7EC2-6D33-29E3D6C210B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5E0838BB-97BB-F8D3-A39B-0813903A173E}"/>
              </a:ext>
            </a:extLst>
          </p:cNvPr>
          <p:cNvSpPr>
            <a:spLocks noGrp="1"/>
          </p:cNvSpPr>
          <p:nvPr>
            <p:ph type="sldNum" sz="quarter" idx="12"/>
          </p:nvPr>
        </p:nvSpPr>
        <p:spPr/>
        <p:txBody>
          <a:bodyPr/>
          <a:lstStyle/>
          <a:p>
            <a:fld id="{CDCBE88A-8383-47C6-BBC5-3082C6369777}" type="slidenum">
              <a:rPr lang="en-CA" smtClean="0"/>
              <a:t>‹#›</a:t>
            </a:fld>
            <a:endParaRPr lang="en-CA"/>
          </a:p>
        </p:txBody>
      </p:sp>
      <p:sp>
        <p:nvSpPr>
          <p:cNvPr id="7" name="Picture Placeholder 7">
            <a:extLst>
              <a:ext uri="{FF2B5EF4-FFF2-40B4-BE49-F238E27FC236}">
                <a16:creationId xmlns:a16="http://schemas.microsoft.com/office/drawing/2014/main" id="{2F631BAD-8AAB-C069-33E7-A04E87C641F0}"/>
              </a:ext>
            </a:extLst>
          </p:cNvPr>
          <p:cNvSpPr>
            <a:spLocks noGrp="1"/>
          </p:cNvSpPr>
          <p:nvPr>
            <p:ph type="pic" sz="quarter" idx="13"/>
          </p:nvPr>
        </p:nvSpPr>
        <p:spPr>
          <a:xfrm>
            <a:off x="61451" y="747918"/>
            <a:ext cx="3519949" cy="3667432"/>
          </a:xfrm>
          <a:prstGeom prst="ellipse">
            <a:avLst/>
          </a:prstGeom>
        </p:spPr>
        <p:txBody>
          <a:bodyPr/>
          <a:lstStyle/>
          <a:p>
            <a:endParaRPr lang="en-CA"/>
          </a:p>
        </p:txBody>
      </p:sp>
    </p:spTree>
    <p:extLst>
      <p:ext uri="{BB962C8B-B14F-4D97-AF65-F5344CB8AC3E}">
        <p14:creationId xmlns:p14="http://schemas.microsoft.com/office/powerpoint/2010/main" val="34864200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3DA10F-73D4-2004-346E-9E433038882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329BF88B-3E16-E15E-0470-5E32B4915AC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A586D7C4-D845-45C2-1B10-56D9CA470237}"/>
              </a:ext>
            </a:extLst>
          </p:cNvPr>
          <p:cNvSpPr>
            <a:spLocks noGrp="1"/>
          </p:cNvSpPr>
          <p:nvPr>
            <p:ph type="dt" sz="half" idx="10"/>
          </p:nvPr>
        </p:nvSpPr>
        <p:spPr/>
        <p:txBody>
          <a:bodyPr/>
          <a:lstStyle/>
          <a:p>
            <a:fld id="{42561F4C-85B0-451D-805C-D84EEDCEA922}" type="datetimeFigureOut">
              <a:rPr lang="en-CA" smtClean="0"/>
              <a:t>2024-05-02</a:t>
            </a:fld>
            <a:endParaRPr lang="en-CA"/>
          </a:p>
        </p:txBody>
      </p:sp>
      <p:sp>
        <p:nvSpPr>
          <p:cNvPr id="5" name="Footer Placeholder 4">
            <a:extLst>
              <a:ext uri="{FF2B5EF4-FFF2-40B4-BE49-F238E27FC236}">
                <a16:creationId xmlns:a16="http://schemas.microsoft.com/office/drawing/2014/main" id="{AE3B9A36-A32C-5109-8F74-FA9B38C2D6D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0858FF11-470A-B591-7231-4F2B92C0C990}"/>
              </a:ext>
            </a:extLst>
          </p:cNvPr>
          <p:cNvSpPr>
            <a:spLocks noGrp="1"/>
          </p:cNvSpPr>
          <p:nvPr>
            <p:ph type="sldNum" sz="quarter" idx="12"/>
          </p:nvPr>
        </p:nvSpPr>
        <p:spPr/>
        <p:txBody>
          <a:bodyPr/>
          <a:lstStyle/>
          <a:p>
            <a:fld id="{CDCBE88A-8383-47C6-BBC5-3082C6369777}" type="slidenum">
              <a:rPr lang="en-CA" smtClean="0"/>
              <a:t>‹#›</a:t>
            </a:fld>
            <a:endParaRPr lang="en-CA"/>
          </a:p>
        </p:txBody>
      </p:sp>
    </p:spTree>
    <p:extLst>
      <p:ext uri="{BB962C8B-B14F-4D97-AF65-F5344CB8AC3E}">
        <p14:creationId xmlns:p14="http://schemas.microsoft.com/office/powerpoint/2010/main" val="13367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D9A07D-EC32-AD57-E064-B1212ED23987}"/>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03034B78-2777-0D06-1510-7A9668A723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46727C28-5832-02F8-AF95-B5F664BBA787}"/>
              </a:ext>
            </a:extLst>
          </p:cNvPr>
          <p:cNvSpPr>
            <a:spLocks noGrp="1"/>
          </p:cNvSpPr>
          <p:nvPr>
            <p:ph type="dt" sz="half" idx="10"/>
          </p:nvPr>
        </p:nvSpPr>
        <p:spPr/>
        <p:txBody>
          <a:bodyPr/>
          <a:lstStyle/>
          <a:p>
            <a:fld id="{0DDD2672-AF2A-4F89-84D0-798B63A5A0EA}" type="datetimeFigureOut">
              <a:rPr lang="en-CA" smtClean="0"/>
              <a:t>2024-05-02</a:t>
            </a:fld>
            <a:endParaRPr lang="en-CA"/>
          </a:p>
        </p:txBody>
      </p:sp>
      <p:sp>
        <p:nvSpPr>
          <p:cNvPr id="5" name="Footer Placeholder 4">
            <a:extLst>
              <a:ext uri="{FF2B5EF4-FFF2-40B4-BE49-F238E27FC236}">
                <a16:creationId xmlns:a16="http://schemas.microsoft.com/office/drawing/2014/main" id="{5AE9E372-AB7C-BE2C-058D-1D98D3FC70E2}"/>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740A15AF-9B73-B420-1421-5667DAF2C2DF}"/>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0186685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50D83-405F-47CA-14CC-DD7644F670F5}"/>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36ABAB0B-CE31-C923-06BF-4E41EE8CE2E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a:extLst>
              <a:ext uri="{FF2B5EF4-FFF2-40B4-BE49-F238E27FC236}">
                <a16:creationId xmlns:a16="http://schemas.microsoft.com/office/drawing/2014/main" id="{20780F32-18D9-FBB7-C517-870081487E9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954CE068-7D2D-559D-B37F-E4E1DEA0D68D}"/>
              </a:ext>
            </a:extLst>
          </p:cNvPr>
          <p:cNvSpPr>
            <a:spLocks noGrp="1"/>
          </p:cNvSpPr>
          <p:nvPr>
            <p:ph type="dt" sz="half" idx="10"/>
          </p:nvPr>
        </p:nvSpPr>
        <p:spPr/>
        <p:txBody>
          <a:bodyPr/>
          <a:lstStyle/>
          <a:p>
            <a:fld id="{0DDD2672-AF2A-4F89-84D0-798B63A5A0EA}" type="datetimeFigureOut">
              <a:rPr lang="en-CA" smtClean="0"/>
              <a:t>2024-05-02</a:t>
            </a:fld>
            <a:endParaRPr lang="en-CA"/>
          </a:p>
        </p:txBody>
      </p:sp>
      <p:sp>
        <p:nvSpPr>
          <p:cNvPr id="6" name="Footer Placeholder 5">
            <a:extLst>
              <a:ext uri="{FF2B5EF4-FFF2-40B4-BE49-F238E27FC236}">
                <a16:creationId xmlns:a16="http://schemas.microsoft.com/office/drawing/2014/main" id="{555B85E4-526A-59F3-2CF3-FA82DBA710E6}"/>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D265D121-9E49-DD1C-FC63-B1E9060A4049}"/>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52404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35FF7-1F02-3B03-642F-F90F171D5F78}"/>
              </a:ext>
            </a:extLst>
          </p:cNvPr>
          <p:cNvSpPr>
            <a:spLocks noGrp="1"/>
          </p:cNvSpPr>
          <p:nvPr>
            <p:ph type="title"/>
          </p:nvPr>
        </p:nvSpPr>
        <p:spPr>
          <a:xfrm>
            <a:off x="3581400" y="365125"/>
            <a:ext cx="7773988" cy="1325563"/>
          </a:xfrm>
        </p:spPr>
        <p:txBody>
          <a:bodyPr/>
          <a:lstStyle/>
          <a:p>
            <a:r>
              <a:rPr lang="en-US"/>
              <a:t>Click to edit Master title style</a:t>
            </a:r>
            <a:endParaRPr lang="en-CA"/>
          </a:p>
        </p:txBody>
      </p:sp>
      <p:sp>
        <p:nvSpPr>
          <p:cNvPr id="3" name="Text Placeholder 2">
            <a:extLst>
              <a:ext uri="{FF2B5EF4-FFF2-40B4-BE49-F238E27FC236}">
                <a16:creationId xmlns:a16="http://schemas.microsoft.com/office/drawing/2014/main" id="{F3897841-B8CD-E2E0-26F8-4AE4B95D36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B78D02-CFA9-CDA6-B658-24B536BF74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a:extLst>
              <a:ext uri="{FF2B5EF4-FFF2-40B4-BE49-F238E27FC236}">
                <a16:creationId xmlns:a16="http://schemas.microsoft.com/office/drawing/2014/main" id="{7C420027-3599-B526-D6E8-C506999D63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2177A7E-40F8-1403-57B6-2C9255D008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a:extLst>
              <a:ext uri="{FF2B5EF4-FFF2-40B4-BE49-F238E27FC236}">
                <a16:creationId xmlns:a16="http://schemas.microsoft.com/office/drawing/2014/main" id="{66461355-9959-D03D-1173-A14EA33E6906}"/>
              </a:ext>
            </a:extLst>
          </p:cNvPr>
          <p:cNvSpPr>
            <a:spLocks noGrp="1"/>
          </p:cNvSpPr>
          <p:nvPr>
            <p:ph type="dt" sz="half" idx="10"/>
          </p:nvPr>
        </p:nvSpPr>
        <p:spPr/>
        <p:txBody>
          <a:bodyPr/>
          <a:lstStyle/>
          <a:p>
            <a:fld id="{0DDD2672-AF2A-4F89-84D0-798B63A5A0EA}" type="datetimeFigureOut">
              <a:rPr lang="en-CA" smtClean="0"/>
              <a:t>2024-05-02</a:t>
            </a:fld>
            <a:endParaRPr lang="en-CA"/>
          </a:p>
        </p:txBody>
      </p:sp>
      <p:sp>
        <p:nvSpPr>
          <p:cNvPr id="8" name="Footer Placeholder 7">
            <a:extLst>
              <a:ext uri="{FF2B5EF4-FFF2-40B4-BE49-F238E27FC236}">
                <a16:creationId xmlns:a16="http://schemas.microsoft.com/office/drawing/2014/main" id="{64206EEC-3178-3626-3355-3E87B81C1F55}"/>
              </a:ext>
            </a:extLst>
          </p:cNvPr>
          <p:cNvSpPr>
            <a:spLocks noGrp="1"/>
          </p:cNvSpPr>
          <p:nvPr>
            <p:ph type="ftr" sz="quarter" idx="11"/>
          </p:nvPr>
        </p:nvSpPr>
        <p:spPr/>
        <p:txBody>
          <a:bodyPr/>
          <a:lstStyle/>
          <a:p>
            <a:endParaRPr lang="en-CA"/>
          </a:p>
        </p:txBody>
      </p:sp>
      <p:sp>
        <p:nvSpPr>
          <p:cNvPr id="9" name="Slide Number Placeholder 8">
            <a:extLst>
              <a:ext uri="{FF2B5EF4-FFF2-40B4-BE49-F238E27FC236}">
                <a16:creationId xmlns:a16="http://schemas.microsoft.com/office/drawing/2014/main" id="{2CF9C695-9A03-A4E5-A7DA-CA749F5261D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1633549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23763-E2EC-053F-FA95-03C135AB273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18B369A1-1186-D942-DA51-EA9F846332CC}"/>
              </a:ext>
            </a:extLst>
          </p:cNvPr>
          <p:cNvSpPr>
            <a:spLocks noGrp="1"/>
          </p:cNvSpPr>
          <p:nvPr>
            <p:ph type="dt" sz="half" idx="10"/>
          </p:nvPr>
        </p:nvSpPr>
        <p:spPr/>
        <p:txBody>
          <a:bodyPr/>
          <a:lstStyle/>
          <a:p>
            <a:fld id="{0DDD2672-AF2A-4F89-84D0-798B63A5A0EA}" type="datetimeFigureOut">
              <a:rPr lang="en-CA" smtClean="0"/>
              <a:t>2024-05-02</a:t>
            </a:fld>
            <a:endParaRPr lang="en-CA"/>
          </a:p>
        </p:txBody>
      </p:sp>
      <p:sp>
        <p:nvSpPr>
          <p:cNvPr id="4" name="Footer Placeholder 3">
            <a:extLst>
              <a:ext uri="{FF2B5EF4-FFF2-40B4-BE49-F238E27FC236}">
                <a16:creationId xmlns:a16="http://schemas.microsoft.com/office/drawing/2014/main" id="{5A932A63-29F9-9829-9BFB-ED69F0B16EAE}"/>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47D07574-F6D2-CFBB-AE5E-7C4E993B7027}"/>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3549967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3BBCD-FE0F-F6E2-3CBC-6F34D2E66B1D}"/>
              </a:ext>
            </a:extLst>
          </p:cNvPr>
          <p:cNvSpPr>
            <a:spLocks noGrp="1"/>
          </p:cNvSpPr>
          <p:nvPr>
            <p:ph type="title"/>
          </p:nvPr>
        </p:nvSpPr>
        <p:spPr/>
        <p:txBody>
          <a:bodyPr/>
          <a:lstStyle/>
          <a:p>
            <a:r>
              <a:rPr lang="en-US"/>
              <a:t>Click to edit Master title style</a:t>
            </a:r>
            <a:endParaRPr lang="en-CA"/>
          </a:p>
        </p:txBody>
      </p:sp>
      <p:sp>
        <p:nvSpPr>
          <p:cNvPr id="3" name="Content Placeholder 2">
            <a:extLst>
              <a:ext uri="{FF2B5EF4-FFF2-40B4-BE49-F238E27FC236}">
                <a16:creationId xmlns:a16="http://schemas.microsoft.com/office/drawing/2014/main" id="{541A957E-6CAA-21E9-B95B-797FB3024D3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F5A1BD9F-A513-8F80-E7E1-0EA389CEA6B0}"/>
              </a:ext>
            </a:extLst>
          </p:cNvPr>
          <p:cNvSpPr>
            <a:spLocks noGrp="1"/>
          </p:cNvSpPr>
          <p:nvPr>
            <p:ph type="dt" sz="half" idx="10"/>
          </p:nvPr>
        </p:nvSpPr>
        <p:spPr/>
        <p:txBody>
          <a:bodyPr/>
          <a:lstStyle/>
          <a:p>
            <a:fld id="{D794FE65-9323-4120-A2E4-06C1EF370475}" type="datetimeFigureOut">
              <a:rPr lang="en-CA" smtClean="0"/>
              <a:t>2024-05-02</a:t>
            </a:fld>
            <a:endParaRPr lang="en-CA"/>
          </a:p>
        </p:txBody>
      </p:sp>
      <p:sp>
        <p:nvSpPr>
          <p:cNvPr id="5" name="Footer Placeholder 4">
            <a:extLst>
              <a:ext uri="{FF2B5EF4-FFF2-40B4-BE49-F238E27FC236}">
                <a16:creationId xmlns:a16="http://schemas.microsoft.com/office/drawing/2014/main" id="{5EF69D5D-B6E3-63C8-15CF-680534AEAB6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1341843-9D4D-72AB-EDE8-248D86CC282A}"/>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4160869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49FE10B-E391-846C-0A1D-41EF92FEA8F2}"/>
              </a:ext>
            </a:extLst>
          </p:cNvPr>
          <p:cNvSpPr>
            <a:spLocks noGrp="1"/>
          </p:cNvSpPr>
          <p:nvPr>
            <p:ph type="dt" sz="half" idx="10"/>
          </p:nvPr>
        </p:nvSpPr>
        <p:spPr/>
        <p:txBody>
          <a:bodyPr/>
          <a:lstStyle/>
          <a:p>
            <a:fld id="{0DDD2672-AF2A-4F89-84D0-798B63A5A0EA}" type="datetimeFigureOut">
              <a:rPr lang="en-CA" smtClean="0"/>
              <a:t>2024-05-02</a:t>
            </a:fld>
            <a:endParaRPr lang="en-CA"/>
          </a:p>
        </p:txBody>
      </p:sp>
      <p:sp>
        <p:nvSpPr>
          <p:cNvPr id="3" name="Footer Placeholder 2">
            <a:extLst>
              <a:ext uri="{FF2B5EF4-FFF2-40B4-BE49-F238E27FC236}">
                <a16:creationId xmlns:a16="http://schemas.microsoft.com/office/drawing/2014/main" id="{88D0510A-31C0-8FF3-50DF-A42D336CC947}"/>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84AE7D45-18D5-6188-27F4-81795D83F535}"/>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262432158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2C05830-402C-87E6-7FD1-C9C7D8A341A8}"/>
              </a:ext>
            </a:extLst>
          </p:cNvPr>
          <p:cNvSpPr>
            <a:spLocks noGrp="1"/>
          </p:cNvSpPr>
          <p:nvPr>
            <p:ph idx="1"/>
          </p:nvPr>
        </p:nvSpPr>
        <p:spPr>
          <a:xfrm>
            <a:off x="5183188" y="2057400"/>
            <a:ext cx="6172200" cy="38036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Text Placeholder 3">
            <a:extLst>
              <a:ext uri="{FF2B5EF4-FFF2-40B4-BE49-F238E27FC236}">
                <a16:creationId xmlns:a16="http://schemas.microsoft.com/office/drawing/2014/main" id="{6C361853-C16E-D2AE-1FD9-95BB1C70DC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ADE4CCAD-DCB6-E68F-5AFA-25ECBDAF2D7F}"/>
              </a:ext>
            </a:extLst>
          </p:cNvPr>
          <p:cNvSpPr>
            <a:spLocks noGrp="1"/>
          </p:cNvSpPr>
          <p:nvPr>
            <p:ph type="dt" sz="half" idx="10"/>
          </p:nvPr>
        </p:nvSpPr>
        <p:spPr/>
        <p:txBody>
          <a:bodyPr/>
          <a:lstStyle/>
          <a:p>
            <a:fld id="{0DDD2672-AF2A-4F89-84D0-798B63A5A0EA}" type="datetimeFigureOut">
              <a:rPr lang="en-CA" smtClean="0"/>
              <a:t>2024-05-02</a:t>
            </a:fld>
            <a:endParaRPr lang="en-CA"/>
          </a:p>
        </p:txBody>
      </p:sp>
      <p:sp>
        <p:nvSpPr>
          <p:cNvPr id="6" name="Footer Placeholder 5">
            <a:extLst>
              <a:ext uri="{FF2B5EF4-FFF2-40B4-BE49-F238E27FC236}">
                <a16:creationId xmlns:a16="http://schemas.microsoft.com/office/drawing/2014/main" id="{8D02A610-5E58-0444-C44E-9E02260D11E4}"/>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3BA9B8FE-BA5D-8ED2-B9DC-2DBCC985F645}"/>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D6E1F23E-282B-B62D-8427-DE60F7A6F603}"/>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28786852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E54BBC76-5C5B-EFE5-0080-E95133FC0196}"/>
              </a:ext>
            </a:extLst>
          </p:cNvPr>
          <p:cNvSpPr>
            <a:spLocks noGrp="1"/>
          </p:cNvSpPr>
          <p:nvPr>
            <p:ph type="pic" idx="1"/>
          </p:nvPr>
        </p:nvSpPr>
        <p:spPr>
          <a:xfrm>
            <a:off x="5183188" y="2057400"/>
            <a:ext cx="6172200" cy="38036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a:extLst>
              <a:ext uri="{FF2B5EF4-FFF2-40B4-BE49-F238E27FC236}">
                <a16:creationId xmlns:a16="http://schemas.microsoft.com/office/drawing/2014/main" id="{9232933A-53A9-F458-9CF6-2DC30B667894}"/>
              </a:ext>
            </a:extLst>
          </p:cNvPr>
          <p:cNvSpPr>
            <a:spLocks noGrp="1"/>
          </p:cNvSpPr>
          <p:nvPr>
            <p:ph type="body" sz="half" idx="2" hasCustomPrompt="1"/>
          </p:nvPr>
        </p:nvSpPr>
        <p:spPr>
          <a:xfrm>
            <a:off x="839788" y="2057400"/>
            <a:ext cx="3932237" cy="3811588"/>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Name / Job Title / Club Name</a:t>
            </a:r>
          </a:p>
        </p:txBody>
      </p:sp>
      <p:sp>
        <p:nvSpPr>
          <p:cNvPr id="5" name="Date Placeholder 4">
            <a:extLst>
              <a:ext uri="{FF2B5EF4-FFF2-40B4-BE49-F238E27FC236}">
                <a16:creationId xmlns:a16="http://schemas.microsoft.com/office/drawing/2014/main" id="{5B87C102-6273-80A4-230A-9AAD763FE457}"/>
              </a:ext>
            </a:extLst>
          </p:cNvPr>
          <p:cNvSpPr>
            <a:spLocks noGrp="1"/>
          </p:cNvSpPr>
          <p:nvPr>
            <p:ph type="dt" sz="half" idx="10"/>
          </p:nvPr>
        </p:nvSpPr>
        <p:spPr/>
        <p:txBody>
          <a:bodyPr/>
          <a:lstStyle/>
          <a:p>
            <a:fld id="{0DDD2672-AF2A-4F89-84D0-798B63A5A0EA}" type="datetimeFigureOut">
              <a:rPr lang="en-CA" smtClean="0"/>
              <a:t>2024-05-02</a:t>
            </a:fld>
            <a:endParaRPr lang="en-CA"/>
          </a:p>
        </p:txBody>
      </p:sp>
      <p:sp>
        <p:nvSpPr>
          <p:cNvPr id="6" name="Footer Placeholder 5">
            <a:extLst>
              <a:ext uri="{FF2B5EF4-FFF2-40B4-BE49-F238E27FC236}">
                <a16:creationId xmlns:a16="http://schemas.microsoft.com/office/drawing/2014/main" id="{FDC1AC2F-30CC-7150-B3CA-F882B842CEA7}"/>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5C3A62F9-254C-9696-75B0-990015E23A6A}"/>
              </a:ext>
            </a:extLst>
          </p:cNvPr>
          <p:cNvSpPr>
            <a:spLocks noGrp="1"/>
          </p:cNvSpPr>
          <p:nvPr>
            <p:ph type="sldNum" sz="quarter" idx="12"/>
          </p:nvPr>
        </p:nvSpPr>
        <p:spPr/>
        <p:txBody>
          <a:bodyPr/>
          <a:lstStyle/>
          <a:p>
            <a:fld id="{569FD8CF-8227-46A0-9656-EFD00EDC6968}" type="slidenum">
              <a:rPr lang="en-CA" smtClean="0"/>
              <a:t>‹#›</a:t>
            </a:fld>
            <a:endParaRPr lang="en-CA"/>
          </a:p>
        </p:txBody>
      </p:sp>
      <p:sp>
        <p:nvSpPr>
          <p:cNvPr id="8" name="Title 1">
            <a:extLst>
              <a:ext uri="{FF2B5EF4-FFF2-40B4-BE49-F238E27FC236}">
                <a16:creationId xmlns:a16="http://schemas.microsoft.com/office/drawing/2014/main" id="{B863DE24-230B-4A55-2678-FEB93BFC1B16}"/>
              </a:ext>
            </a:extLst>
          </p:cNvPr>
          <p:cNvSpPr>
            <a:spLocks noGrp="1"/>
          </p:cNvSpPr>
          <p:nvPr>
            <p:ph type="title"/>
          </p:nvPr>
        </p:nvSpPr>
        <p:spPr>
          <a:xfrm>
            <a:off x="3581400" y="365125"/>
            <a:ext cx="7772400" cy="1325563"/>
          </a:xfrm>
        </p:spPr>
        <p:txBody>
          <a:bodyPr/>
          <a:lstStyle/>
          <a:p>
            <a:r>
              <a:rPr lang="en-US"/>
              <a:t>Click to edit Master title style</a:t>
            </a:r>
            <a:endParaRPr lang="en-CA"/>
          </a:p>
        </p:txBody>
      </p:sp>
    </p:spTree>
    <p:extLst>
      <p:ext uri="{BB962C8B-B14F-4D97-AF65-F5344CB8AC3E}">
        <p14:creationId xmlns:p14="http://schemas.microsoft.com/office/powerpoint/2010/main" val="40106613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CD2A15-DAD0-DAFF-E38D-86F7B85364F1}"/>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E2296F59-32FC-EA18-069F-43997CA55C7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78CAD3F6-6EFB-7863-E662-2D4E29219D09}"/>
              </a:ext>
            </a:extLst>
          </p:cNvPr>
          <p:cNvSpPr>
            <a:spLocks noGrp="1"/>
          </p:cNvSpPr>
          <p:nvPr>
            <p:ph type="dt" sz="half" idx="10"/>
          </p:nvPr>
        </p:nvSpPr>
        <p:spPr/>
        <p:txBody>
          <a:bodyPr/>
          <a:lstStyle/>
          <a:p>
            <a:fld id="{0DDD2672-AF2A-4F89-84D0-798B63A5A0EA}" type="datetimeFigureOut">
              <a:rPr lang="en-CA" smtClean="0"/>
              <a:t>2024-05-02</a:t>
            </a:fld>
            <a:endParaRPr lang="en-CA"/>
          </a:p>
        </p:txBody>
      </p:sp>
      <p:sp>
        <p:nvSpPr>
          <p:cNvPr id="5" name="Footer Placeholder 4">
            <a:extLst>
              <a:ext uri="{FF2B5EF4-FFF2-40B4-BE49-F238E27FC236}">
                <a16:creationId xmlns:a16="http://schemas.microsoft.com/office/drawing/2014/main" id="{7DBEAB6E-EB8C-0FFE-6893-EA90D3D8C67D}"/>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2760FD60-5E55-9F77-2140-7A2DDE9392B2}"/>
              </a:ext>
            </a:extLst>
          </p:cNvPr>
          <p:cNvSpPr>
            <a:spLocks noGrp="1"/>
          </p:cNvSpPr>
          <p:nvPr>
            <p:ph type="sldNum" sz="quarter" idx="12"/>
          </p:nvPr>
        </p:nvSpPr>
        <p:spPr/>
        <p:txBody>
          <a:bodyPr/>
          <a:lstStyle/>
          <a:p>
            <a:fld id="{569FD8CF-8227-46A0-9656-EFD00EDC6968}" type="slidenum">
              <a:rPr lang="en-CA" smtClean="0"/>
              <a:t>‹#›</a:t>
            </a:fld>
            <a:endParaRPr lang="en-CA"/>
          </a:p>
        </p:txBody>
      </p:sp>
    </p:spTree>
    <p:extLst>
      <p:ext uri="{BB962C8B-B14F-4D97-AF65-F5344CB8AC3E}">
        <p14:creationId xmlns:p14="http://schemas.microsoft.com/office/powerpoint/2010/main" val="15477573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83293-04D4-A78C-DAEA-EDC29678FF65}"/>
              </a:ext>
            </a:extLst>
          </p:cNvPr>
          <p:cNvSpPr>
            <a:spLocks noGrp="1"/>
          </p:cNvSpPr>
          <p:nvPr>
            <p:ph type="title"/>
          </p:nvPr>
        </p:nvSpPr>
        <p:spPr>
          <a:xfrm>
            <a:off x="5486400" y="1709738"/>
            <a:ext cx="5861050" cy="2852737"/>
          </a:xfrm>
        </p:spPr>
        <p:txBody>
          <a:bodyPr anchor="b"/>
          <a:lstStyle>
            <a:lvl1pPr>
              <a:defRPr sz="6000"/>
            </a:lvl1pPr>
          </a:lstStyle>
          <a:p>
            <a:r>
              <a:rPr lang="en-US"/>
              <a:t>Click to edit Master title style</a:t>
            </a:r>
            <a:endParaRPr lang="en-CA"/>
          </a:p>
        </p:txBody>
      </p:sp>
      <p:sp>
        <p:nvSpPr>
          <p:cNvPr id="3" name="Text Placeholder 2">
            <a:extLst>
              <a:ext uri="{FF2B5EF4-FFF2-40B4-BE49-F238E27FC236}">
                <a16:creationId xmlns:a16="http://schemas.microsoft.com/office/drawing/2014/main" id="{3C66D231-07E0-1B60-2C46-253D4C22BB3D}"/>
              </a:ext>
            </a:extLst>
          </p:cNvPr>
          <p:cNvSpPr>
            <a:spLocks noGrp="1"/>
          </p:cNvSpPr>
          <p:nvPr>
            <p:ph type="body" idx="1"/>
          </p:nvPr>
        </p:nvSpPr>
        <p:spPr>
          <a:xfrm>
            <a:off x="5486400" y="4589463"/>
            <a:ext cx="586105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6BEAA9-5714-ECC9-6EA6-96F49A4C1E4B}"/>
              </a:ext>
            </a:extLst>
          </p:cNvPr>
          <p:cNvSpPr>
            <a:spLocks noGrp="1"/>
          </p:cNvSpPr>
          <p:nvPr>
            <p:ph type="dt" sz="half" idx="10"/>
          </p:nvPr>
        </p:nvSpPr>
        <p:spPr/>
        <p:txBody>
          <a:bodyPr/>
          <a:lstStyle/>
          <a:p>
            <a:fld id="{D794FE65-9323-4120-A2E4-06C1EF370475}" type="datetimeFigureOut">
              <a:rPr lang="en-CA" smtClean="0"/>
              <a:t>2024-05-02</a:t>
            </a:fld>
            <a:endParaRPr lang="en-CA"/>
          </a:p>
        </p:txBody>
      </p:sp>
      <p:sp>
        <p:nvSpPr>
          <p:cNvPr id="5" name="Footer Placeholder 4">
            <a:extLst>
              <a:ext uri="{FF2B5EF4-FFF2-40B4-BE49-F238E27FC236}">
                <a16:creationId xmlns:a16="http://schemas.microsoft.com/office/drawing/2014/main" id="{09E82121-9995-4FEC-1811-3EE47609CCA9}"/>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C432BBCB-444B-04BE-A359-FD2E82B29AFB}"/>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17710711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EEB24-7862-7E65-5556-A99F8E578630}"/>
              </a:ext>
            </a:extLst>
          </p:cNvPr>
          <p:cNvSpPr>
            <a:spLocks noGrp="1"/>
          </p:cNvSpPr>
          <p:nvPr>
            <p:ph type="title"/>
          </p:nvPr>
        </p:nvSpPr>
        <p:spPr/>
        <p:txBody>
          <a:bodyPr/>
          <a:lstStyle/>
          <a:p>
            <a:r>
              <a:rPr lang="en-US"/>
              <a:t>Click to edit Master title style</a:t>
            </a:r>
            <a:endParaRPr lang="en-CA"/>
          </a:p>
        </p:txBody>
      </p:sp>
      <p:sp>
        <p:nvSpPr>
          <p:cNvPr id="4" name="Content Placeholder 3">
            <a:extLst>
              <a:ext uri="{FF2B5EF4-FFF2-40B4-BE49-F238E27FC236}">
                <a16:creationId xmlns:a16="http://schemas.microsoft.com/office/drawing/2014/main" id="{F53D7655-D6BE-C7CA-8DF2-389BCB1C4D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a:extLst>
              <a:ext uri="{FF2B5EF4-FFF2-40B4-BE49-F238E27FC236}">
                <a16:creationId xmlns:a16="http://schemas.microsoft.com/office/drawing/2014/main" id="{36D42F47-BB19-2072-126E-B00A81664838}"/>
              </a:ext>
            </a:extLst>
          </p:cNvPr>
          <p:cNvSpPr>
            <a:spLocks noGrp="1"/>
          </p:cNvSpPr>
          <p:nvPr>
            <p:ph type="dt" sz="half" idx="10"/>
          </p:nvPr>
        </p:nvSpPr>
        <p:spPr/>
        <p:txBody>
          <a:bodyPr/>
          <a:lstStyle/>
          <a:p>
            <a:fld id="{D794FE65-9323-4120-A2E4-06C1EF370475}" type="datetimeFigureOut">
              <a:rPr lang="en-CA" smtClean="0"/>
              <a:t>2024-05-02</a:t>
            </a:fld>
            <a:endParaRPr lang="en-CA"/>
          </a:p>
        </p:txBody>
      </p:sp>
      <p:sp>
        <p:nvSpPr>
          <p:cNvPr id="6" name="Footer Placeholder 5">
            <a:extLst>
              <a:ext uri="{FF2B5EF4-FFF2-40B4-BE49-F238E27FC236}">
                <a16:creationId xmlns:a16="http://schemas.microsoft.com/office/drawing/2014/main" id="{D0A52988-49A8-B38B-1C17-B5C19C7E1E38}"/>
              </a:ext>
            </a:extLst>
          </p:cNvPr>
          <p:cNvSpPr>
            <a:spLocks noGrp="1"/>
          </p:cNvSpPr>
          <p:nvPr>
            <p:ph type="ftr" sz="quarter" idx="11"/>
          </p:nvPr>
        </p:nvSpPr>
        <p:spPr/>
        <p:txBody>
          <a:bodyPr/>
          <a:lstStyle/>
          <a:p>
            <a:endParaRPr lang="en-CA"/>
          </a:p>
        </p:txBody>
      </p:sp>
      <p:sp>
        <p:nvSpPr>
          <p:cNvPr id="7" name="Slide Number Placeholder 6">
            <a:extLst>
              <a:ext uri="{FF2B5EF4-FFF2-40B4-BE49-F238E27FC236}">
                <a16:creationId xmlns:a16="http://schemas.microsoft.com/office/drawing/2014/main" id="{E18B768D-75BA-F9E0-66F1-3DDAC6D0551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030784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42E5BD-6AB9-0B8E-AFA4-C61DF9CF1E2F}"/>
              </a:ext>
            </a:extLst>
          </p:cNvPr>
          <p:cNvSpPr>
            <a:spLocks noGrp="1"/>
          </p:cNvSpPr>
          <p:nvPr>
            <p:ph type="title"/>
          </p:nvPr>
        </p:nvSpPr>
        <p:spPr/>
        <p:txBody>
          <a:bodyPr/>
          <a:lstStyle/>
          <a:p>
            <a:r>
              <a:rPr lang="en-US"/>
              <a:t>Click to edit Master title style</a:t>
            </a:r>
            <a:endParaRPr lang="en-CA"/>
          </a:p>
        </p:txBody>
      </p:sp>
      <p:sp>
        <p:nvSpPr>
          <p:cNvPr id="3" name="Date Placeholder 2">
            <a:extLst>
              <a:ext uri="{FF2B5EF4-FFF2-40B4-BE49-F238E27FC236}">
                <a16:creationId xmlns:a16="http://schemas.microsoft.com/office/drawing/2014/main" id="{2846F706-BB87-EF6C-E0CE-84867D0C85CA}"/>
              </a:ext>
            </a:extLst>
          </p:cNvPr>
          <p:cNvSpPr>
            <a:spLocks noGrp="1"/>
          </p:cNvSpPr>
          <p:nvPr>
            <p:ph type="dt" sz="half" idx="10"/>
          </p:nvPr>
        </p:nvSpPr>
        <p:spPr/>
        <p:txBody>
          <a:bodyPr/>
          <a:lstStyle/>
          <a:p>
            <a:fld id="{D794FE65-9323-4120-A2E4-06C1EF370475}" type="datetimeFigureOut">
              <a:rPr lang="en-CA" smtClean="0"/>
              <a:t>2024-05-02</a:t>
            </a:fld>
            <a:endParaRPr lang="en-CA"/>
          </a:p>
        </p:txBody>
      </p:sp>
      <p:sp>
        <p:nvSpPr>
          <p:cNvPr id="4" name="Footer Placeholder 3">
            <a:extLst>
              <a:ext uri="{FF2B5EF4-FFF2-40B4-BE49-F238E27FC236}">
                <a16:creationId xmlns:a16="http://schemas.microsoft.com/office/drawing/2014/main" id="{49C72E7C-95F9-313F-79B4-D1C8674661F1}"/>
              </a:ext>
            </a:extLst>
          </p:cNvPr>
          <p:cNvSpPr>
            <a:spLocks noGrp="1"/>
          </p:cNvSpPr>
          <p:nvPr>
            <p:ph type="ftr" sz="quarter" idx="11"/>
          </p:nvPr>
        </p:nvSpPr>
        <p:spPr/>
        <p:txBody>
          <a:bodyPr/>
          <a:lstStyle/>
          <a:p>
            <a:endParaRPr lang="en-CA"/>
          </a:p>
        </p:txBody>
      </p:sp>
      <p:sp>
        <p:nvSpPr>
          <p:cNvPr id="5" name="Slide Number Placeholder 4">
            <a:extLst>
              <a:ext uri="{FF2B5EF4-FFF2-40B4-BE49-F238E27FC236}">
                <a16:creationId xmlns:a16="http://schemas.microsoft.com/office/drawing/2014/main" id="{CA6A2154-51F2-3E89-14FE-8638087E2172}"/>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497293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CFD82D-91C9-278F-8C15-BA3F3C606A2C}"/>
              </a:ext>
            </a:extLst>
          </p:cNvPr>
          <p:cNvSpPr>
            <a:spLocks noGrp="1"/>
          </p:cNvSpPr>
          <p:nvPr>
            <p:ph type="dt" sz="half" idx="10"/>
          </p:nvPr>
        </p:nvSpPr>
        <p:spPr/>
        <p:txBody>
          <a:bodyPr/>
          <a:lstStyle/>
          <a:p>
            <a:fld id="{D794FE65-9323-4120-A2E4-06C1EF370475}" type="datetimeFigureOut">
              <a:rPr lang="en-CA" smtClean="0"/>
              <a:t>2024-05-02</a:t>
            </a:fld>
            <a:endParaRPr lang="en-CA"/>
          </a:p>
        </p:txBody>
      </p:sp>
      <p:sp>
        <p:nvSpPr>
          <p:cNvPr id="3" name="Footer Placeholder 2">
            <a:extLst>
              <a:ext uri="{FF2B5EF4-FFF2-40B4-BE49-F238E27FC236}">
                <a16:creationId xmlns:a16="http://schemas.microsoft.com/office/drawing/2014/main" id="{16649C8C-B79E-56FA-9367-C7BD8998330E}"/>
              </a:ext>
            </a:extLst>
          </p:cNvPr>
          <p:cNvSpPr>
            <a:spLocks noGrp="1"/>
          </p:cNvSpPr>
          <p:nvPr>
            <p:ph type="ftr" sz="quarter" idx="11"/>
          </p:nvPr>
        </p:nvSpPr>
        <p:spPr/>
        <p:txBody>
          <a:bodyPr/>
          <a:lstStyle/>
          <a:p>
            <a:endParaRPr lang="en-CA"/>
          </a:p>
        </p:txBody>
      </p:sp>
      <p:sp>
        <p:nvSpPr>
          <p:cNvPr id="4" name="Slide Number Placeholder 3">
            <a:extLst>
              <a:ext uri="{FF2B5EF4-FFF2-40B4-BE49-F238E27FC236}">
                <a16:creationId xmlns:a16="http://schemas.microsoft.com/office/drawing/2014/main" id="{50550D87-2B3D-1855-83DE-5DC8478449A1}"/>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25351258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6232F-EBBE-C1A0-63D2-8218D5336200}"/>
              </a:ext>
            </a:extLst>
          </p:cNvPr>
          <p:cNvSpPr>
            <a:spLocks noGrp="1"/>
          </p:cNvSpPr>
          <p:nvPr>
            <p:ph type="title"/>
          </p:nvPr>
        </p:nvSpPr>
        <p:spPr/>
        <p:txBody>
          <a:bodyPr/>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77519424-61BA-DB67-4322-81F56C3A8F0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2CE0AB4D-12B7-7657-16CB-0184B4EA464A}"/>
              </a:ext>
            </a:extLst>
          </p:cNvPr>
          <p:cNvSpPr>
            <a:spLocks noGrp="1"/>
          </p:cNvSpPr>
          <p:nvPr>
            <p:ph type="dt" sz="half" idx="10"/>
          </p:nvPr>
        </p:nvSpPr>
        <p:spPr/>
        <p:txBody>
          <a:bodyPr/>
          <a:lstStyle/>
          <a:p>
            <a:fld id="{D794FE65-9323-4120-A2E4-06C1EF370475}" type="datetimeFigureOut">
              <a:rPr lang="en-CA" smtClean="0"/>
              <a:t>2024-05-02</a:t>
            </a:fld>
            <a:endParaRPr lang="en-CA"/>
          </a:p>
        </p:txBody>
      </p:sp>
      <p:sp>
        <p:nvSpPr>
          <p:cNvPr id="5" name="Footer Placeholder 4">
            <a:extLst>
              <a:ext uri="{FF2B5EF4-FFF2-40B4-BE49-F238E27FC236}">
                <a16:creationId xmlns:a16="http://schemas.microsoft.com/office/drawing/2014/main" id="{B89A5E2C-37E2-B782-FE3B-B97423795006}"/>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E936826A-C45F-8FB1-253E-F1C098050C9C}"/>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889995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560295A-E6C1-843B-4CF8-D458DFCC535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a:extLst>
              <a:ext uri="{FF2B5EF4-FFF2-40B4-BE49-F238E27FC236}">
                <a16:creationId xmlns:a16="http://schemas.microsoft.com/office/drawing/2014/main" id="{DEF38A19-B04C-2D3D-4F92-B897F37CA99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a:extLst>
              <a:ext uri="{FF2B5EF4-FFF2-40B4-BE49-F238E27FC236}">
                <a16:creationId xmlns:a16="http://schemas.microsoft.com/office/drawing/2014/main" id="{DC782365-8A19-DB78-2616-024709ACC2A3}"/>
              </a:ext>
            </a:extLst>
          </p:cNvPr>
          <p:cNvSpPr>
            <a:spLocks noGrp="1"/>
          </p:cNvSpPr>
          <p:nvPr>
            <p:ph type="dt" sz="half" idx="10"/>
          </p:nvPr>
        </p:nvSpPr>
        <p:spPr/>
        <p:txBody>
          <a:bodyPr/>
          <a:lstStyle/>
          <a:p>
            <a:fld id="{D794FE65-9323-4120-A2E4-06C1EF370475}" type="datetimeFigureOut">
              <a:rPr lang="en-CA" smtClean="0"/>
              <a:t>2024-05-02</a:t>
            </a:fld>
            <a:endParaRPr lang="en-CA"/>
          </a:p>
        </p:txBody>
      </p:sp>
      <p:sp>
        <p:nvSpPr>
          <p:cNvPr id="5" name="Footer Placeholder 4">
            <a:extLst>
              <a:ext uri="{FF2B5EF4-FFF2-40B4-BE49-F238E27FC236}">
                <a16:creationId xmlns:a16="http://schemas.microsoft.com/office/drawing/2014/main" id="{B10FA6E4-EDDD-451C-FC8A-3341857E41AF}"/>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374E5B6C-4829-54D7-A436-C741B701D6F8}"/>
              </a:ext>
            </a:extLst>
          </p:cNvPr>
          <p:cNvSpPr>
            <a:spLocks noGrp="1"/>
          </p:cNvSpPr>
          <p:nvPr>
            <p:ph type="sldNum" sz="quarter" idx="12"/>
          </p:nvPr>
        </p:nvSpPr>
        <p:spPr/>
        <p:txBody>
          <a:bodyPr/>
          <a:lstStyle/>
          <a:p>
            <a:fld id="{A089E9BD-68F3-4C38-9AE2-1F285D6952D2}" type="slidenum">
              <a:rPr lang="en-CA" smtClean="0"/>
              <a:t>‹#›</a:t>
            </a:fld>
            <a:endParaRPr lang="en-CA"/>
          </a:p>
        </p:txBody>
      </p:sp>
    </p:spTree>
    <p:extLst>
      <p:ext uri="{BB962C8B-B14F-4D97-AF65-F5344CB8AC3E}">
        <p14:creationId xmlns:p14="http://schemas.microsoft.com/office/powerpoint/2010/main" val="395292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C9D71-487E-6B87-BAE0-482262E92B9C}"/>
              </a:ext>
            </a:extLst>
          </p:cNvPr>
          <p:cNvSpPr>
            <a:spLocks noGrp="1"/>
          </p:cNvSpPr>
          <p:nvPr>
            <p:ph type="ctrTitle"/>
          </p:nvPr>
        </p:nvSpPr>
        <p:spPr>
          <a:xfrm>
            <a:off x="5260258" y="1122363"/>
            <a:ext cx="5407742" cy="2387600"/>
          </a:xfrm>
        </p:spPr>
        <p:txBody>
          <a:bodyPr anchor="b"/>
          <a:lstStyle>
            <a:lvl1pPr algn="ctr">
              <a:defRPr sz="6000"/>
            </a:lvl1pPr>
          </a:lstStyle>
          <a:p>
            <a:r>
              <a:rPr lang="en-US" dirty="0"/>
              <a:t>Click to edit Master title style</a:t>
            </a:r>
            <a:endParaRPr lang="en-CA" dirty="0"/>
          </a:p>
        </p:txBody>
      </p:sp>
      <p:sp>
        <p:nvSpPr>
          <p:cNvPr id="3" name="Subtitle 2">
            <a:extLst>
              <a:ext uri="{FF2B5EF4-FFF2-40B4-BE49-F238E27FC236}">
                <a16:creationId xmlns:a16="http://schemas.microsoft.com/office/drawing/2014/main" id="{7237F075-FD9C-AF23-3D6A-00FF0031A21D}"/>
              </a:ext>
            </a:extLst>
          </p:cNvPr>
          <p:cNvSpPr>
            <a:spLocks noGrp="1"/>
          </p:cNvSpPr>
          <p:nvPr>
            <p:ph type="subTitle" idx="1"/>
          </p:nvPr>
        </p:nvSpPr>
        <p:spPr>
          <a:xfrm>
            <a:off x="5260256" y="3602038"/>
            <a:ext cx="5407743"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a:extLst>
              <a:ext uri="{FF2B5EF4-FFF2-40B4-BE49-F238E27FC236}">
                <a16:creationId xmlns:a16="http://schemas.microsoft.com/office/drawing/2014/main" id="{7C6EC862-738D-CF8B-2BCA-D3C5F74F98A6}"/>
              </a:ext>
            </a:extLst>
          </p:cNvPr>
          <p:cNvSpPr>
            <a:spLocks noGrp="1"/>
          </p:cNvSpPr>
          <p:nvPr>
            <p:ph type="dt" sz="half" idx="10"/>
          </p:nvPr>
        </p:nvSpPr>
        <p:spPr/>
        <p:txBody>
          <a:bodyPr/>
          <a:lstStyle/>
          <a:p>
            <a:fld id="{42561F4C-85B0-451D-805C-D84EEDCEA922}" type="datetimeFigureOut">
              <a:rPr lang="en-CA" smtClean="0"/>
              <a:t>2024-05-02</a:t>
            </a:fld>
            <a:endParaRPr lang="en-CA"/>
          </a:p>
        </p:txBody>
      </p:sp>
      <p:sp>
        <p:nvSpPr>
          <p:cNvPr id="5" name="Footer Placeholder 4">
            <a:extLst>
              <a:ext uri="{FF2B5EF4-FFF2-40B4-BE49-F238E27FC236}">
                <a16:creationId xmlns:a16="http://schemas.microsoft.com/office/drawing/2014/main" id="{B9F60395-EC7F-3816-8E5B-981C2E1FD840}"/>
              </a:ext>
            </a:extLst>
          </p:cNvPr>
          <p:cNvSpPr>
            <a:spLocks noGrp="1"/>
          </p:cNvSpPr>
          <p:nvPr>
            <p:ph type="ftr" sz="quarter" idx="11"/>
          </p:nvPr>
        </p:nvSpPr>
        <p:spPr/>
        <p:txBody>
          <a:bodyPr/>
          <a:lstStyle/>
          <a:p>
            <a:endParaRPr lang="en-CA"/>
          </a:p>
        </p:txBody>
      </p:sp>
      <p:sp>
        <p:nvSpPr>
          <p:cNvPr id="6" name="Slide Number Placeholder 5">
            <a:extLst>
              <a:ext uri="{FF2B5EF4-FFF2-40B4-BE49-F238E27FC236}">
                <a16:creationId xmlns:a16="http://schemas.microsoft.com/office/drawing/2014/main" id="{F22D965E-D919-24E2-AE96-3AF59B10ABE6}"/>
              </a:ext>
            </a:extLst>
          </p:cNvPr>
          <p:cNvSpPr>
            <a:spLocks noGrp="1"/>
          </p:cNvSpPr>
          <p:nvPr>
            <p:ph type="sldNum" sz="quarter" idx="12"/>
          </p:nvPr>
        </p:nvSpPr>
        <p:spPr/>
        <p:txBody>
          <a:bodyPr/>
          <a:lstStyle/>
          <a:p>
            <a:fld id="{CDCBE88A-8383-47C6-BBC5-3082C6369777}" type="slidenum">
              <a:rPr lang="en-CA" smtClean="0"/>
              <a:t>‹#›</a:t>
            </a:fld>
            <a:endParaRPr lang="en-CA"/>
          </a:p>
        </p:txBody>
      </p:sp>
      <p:sp>
        <p:nvSpPr>
          <p:cNvPr id="10" name="Picture Placeholder 7">
            <a:extLst>
              <a:ext uri="{FF2B5EF4-FFF2-40B4-BE49-F238E27FC236}">
                <a16:creationId xmlns:a16="http://schemas.microsoft.com/office/drawing/2014/main" id="{D91C9401-4785-8C2E-5DAE-526CE10BCF18}"/>
              </a:ext>
            </a:extLst>
          </p:cNvPr>
          <p:cNvSpPr>
            <a:spLocks noGrp="1"/>
          </p:cNvSpPr>
          <p:nvPr>
            <p:ph type="pic" sz="quarter" idx="13"/>
          </p:nvPr>
        </p:nvSpPr>
        <p:spPr>
          <a:xfrm>
            <a:off x="61451" y="747918"/>
            <a:ext cx="3519949" cy="3667432"/>
          </a:xfrm>
          <a:prstGeom prst="ellipse">
            <a:avLst/>
          </a:prstGeom>
        </p:spPr>
        <p:txBody>
          <a:bodyPr/>
          <a:lstStyle/>
          <a:p>
            <a:endParaRPr lang="en-CA"/>
          </a:p>
        </p:txBody>
      </p:sp>
    </p:spTree>
    <p:extLst>
      <p:ext uri="{BB962C8B-B14F-4D97-AF65-F5344CB8AC3E}">
        <p14:creationId xmlns:p14="http://schemas.microsoft.com/office/powerpoint/2010/main" val="104249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4.sv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sv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 Id="rId14" Type="http://schemas.openxmlformats.org/officeDocument/2006/relationships/image" Target="../media/image5.png"/></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4" Type="http://schemas.openxmlformats.org/officeDocument/2006/relationships/slideLayout" Target="../slideLayouts/slideLayout12.xml"/><Relationship Id="rId9" Type="http://schemas.openxmlformats.org/officeDocument/2006/relationships/image" Target="../media/image6.jp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3.xml"/><Relationship Id="rId3" Type="http://schemas.openxmlformats.org/officeDocument/2006/relationships/slideLayout" Target="../slideLayouts/slideLayout18.xml"/><Relationship Id="rId7" Type="http://schemas.openxmlformats.org/officeDocument/2006/relationships/slideLayout" Target="../slideLayouts/slideLayout22.xml"/><Relationship Id="rId2" Type="http://schemas.openxmlformats.org/officeDocument/2006/relationships/slideLayout" Target="../slideLayouts/slideLayout17.xml"/><Relationship Id="rId1" Type="http://schemas.openxmlformats.org/officeDocument/2006/relationships/slideLayout" Target="../slideLayouts/slideLayout16.xml"/><Relationship Id="rId6" Type="http://schemas.openxmlformats.org/officeDocument/2006/relationships/slideLayout" Target="../slideLayouts/slideLayout21.xml"/><Relationship Id="rId5" Type="http://schemas.openxmlformats.org/officeDocument/2006/relationships/slideLayout" Target="../slideLayouts/slideLayout20.xml"/><Relationship Id="rId10" Type="http://schemas.openxmlformats.org/officeDocument/2006/relationships/image" Target="../media/image6.jpg"/><Relationship Id="rId4" Type="http://schemas.openxmlformats.org/officeDocument/2006/relationships/slideLayout" Target="../slideLayouts/slideLayout19.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77AD77-7655-CA2B-7756-FA30570F5317}"/>
              </a:ext>
            </a:extLst>
          </p:cNvPr>
          <p:cNvSpPr>
            <a:spLocks noGrp="1"/>
          </p:cNvSpPr>
          <p:nvPr>
            <p:ph type="title"/>
          </p:nvPr>
        </p:nvSpPr>
        <p:spPr>
          <a:xfrm>
            <a:off x="5423891" y="365125"/>
            <a:ext cx="5929908"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sp>
        <p:nvSpPr>
          <p:cNvPr id="3" name="Text Placeholder 2">
            <a:extLst>
              <a:ext uri="{FF2B5EF4-FFF2-40B4-BE49-F238E27FC236}">
                <a16:creationId xmlns:a16="http://schemas.microsoft.com/office/drawing/2014/main" id="{0D472F88-BF3A-C89E-E953-55A4F06EBE73}"/>
              </a:ext>
            </a:extLst>
          </p:cNvPr>
          <p:cNvSpPr>
            <a:spLocks noGrp="1"/>
          </p:cNvSpPr>
          <p:nvPr>
            <p:ph type="body" idx="1"/>
          </p:nvPr>
        </p:nvSpPr>
        <p:spPr>
          <a:xfrm>
            <a:off x="5423892" y="1825625"/>
            <a:ext cx="5929908"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CF74454E-B531-AA0F-001D-64DD1BBDC9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D794FE65-9323-4120-A2E4-06C1EF370475}" type="datetimeFigureOut">
              <a:rPr lang="en-CA" smtClean="0"/>
              <a:t>2024-05-02</a:t>
            </a:fld>
            <a:endParaRPr lang="en-CA"/>
          </a:p>
        </p:txBody>
      </p:sp>
      <p:sp>
        <p:nvSpPr>
          <p:cNvPr id="5" name="Footer Placeholder 4">
            <a:extLst>
              <a:ext uri="{FF2B5EF4-FFF2-40B4-BE49-F238E27FC236}">
                <a16:creationId xmlns:a16="http://schemas.microsoft.com/office/drawing/2014/main" id="{0B4E5C5E-2286-2D41-5E3B-A4AB047120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A50EA24B-DD79-ED0C-A71E-A41CB4ACCF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89E9BD-68F3-4C38-9AE2-1F285D6952D2}" type="slidenum">
              <a:rPr lang="en-CA" smtClean="0"/>
              <a:t>‹#›</a:t>
            </a:fld>
            <a:endParaRPr lang="en-CA"/>
          </a:p>
        </p:txBody>
      </p:sp>
      <p:grpSp>
        <p:nvGrpSpPr>
          <p:cNvPr id="28" name="Group 2">
            <a:extLst>
              <a:ext uri="{FF2B5EF4-FFF2-40B4-BE49-F238E27FC236}">
                <a16:creationId xmlns:a16="http://schemas.microsoft.com/office/drawing/2014/main" id="{4BBD7EB9-221A-E469-39F1-3B543D3C138D}"/>
              </a:ext>
            </a:extLst>
          </p:cNvPr>
          <p:cNvGrpSpPr/>
          <p:nvPr userDrawn="1"/>
        </p:nvGrpSpPr>
        <p:grpSpPr>
          <a:xfrm>
            <a:off x="540031" y="1681103"/>
            <a:ext cx="4010376" cy="4010376"/>
            <a:chOff x="0" y="0"/>
            <a:chExt cx="837653" cy="837653"/>
          </a:xfrm>
        </p:grpSpPr>
        <p:sp>
          <p:nvSpPr>
            <p:cNvPr id="29" name="Freeform 3">
              <a:extLst>
                <a:ext uri="{FF2B5EF4-FFF2-40B4-BE49-F238E27FC236}">
                  <a16:creationId xmlns:a16="http://schemas.microsoft.com/office/drawing/2014/main" id="{230B95E3-2FE0-D8A6-69D0-B8BBCDBE4F48}"/>
                </a:ext>
              </a:extLst>
            </p:cNvPr>
            <p:cNvSpPr/>
            <p:nvPr/>
          </p:nvSpPr>
          <p:spPr>
            <a:xfrm>
              <a:off x="0" y="0"/>
              <a:ext cx="837653" cy="837653"/>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solidFill>
              <a:srgbClr val="747880"/>
            </a:solidFill>
          </p:spPr>
          <p:txBody>
            <a:bodyPr/>
            <a:lstStyle/>
            <a:p>
              <a:endParaRPr lang="en-CA"/>
            </a:p>
          </p:txBody>
        </p:sp>
        <p:sp>
          <p:nvSpPr>
            <p:cNvPr id="30" name="TextBox 4">
              <a:extLst>
                <a:ext uri="{FF2B5EF4-FFF2-40B4-BE49-F238E27FC236}">
                  <a16:creationId xmlns:a16="http://schemas.microsoft.com/office/drawing/2014/main" id="{C5A47680-A9C5-694F-5784-E3C060CE2E36}"/>
                </a:ext>
              </a:extLst>
            </p:cNvPr>
            <p:cNvSpPr txBox="1"/>
            <p:nvPr/>
          </p:nvSpPr>
          <p:spPr>
            <a:xfrm>
              <a:off x="78530" y="21380"/>
              <a:ext cx="680593" cy="737743"/>
            </a:xfrm>
            <a:prstGeom prst="rect">
              <a:avLst/>
            </a:prstGeom>
          </p:spPr>
          <p:txBody>
            <a:bodyPr lIns="50800" tIns="50800" rIns="50800" bIns="50800" rtlCol="0" anchor="ctr"/>
            <a:lstStyle/>
            <a:p>
              <a:pPr algn="ctr">
                <a:lnSpc>
                  <a:spcPts val="2659"/>
                </a:lnSpc>
              </a:pPr>
              <a:endParaRPr/>
            </a:p>
          </p:txBody>
        </p:sp>
      </p:grpSp>
      <p:grpSp>
        <p:nvGrpSpPr>
          <p:cNvPr id="31" name="Group 7">
            <a:extLst>
              <a:ext uri="{FF2B5EF4-FFF2-40B4-BE49-F238E27FC236}">
                <a16:creationId xmlns:a16="http://schemas.microsoft.com/office/drawing/2014/main" id="{6741029C-CE16-C2D4-0E87-3AC352DD9FB1}"/>
              </a:ext>
            </a:extLst>
          </p:cNvPr>
          <p:cNvGrpSpPr/>
          <p:nvPr userDrawn="1"/>
        </p:nvGrpSpPr>
        <p:grpSpPr>
          <a:xfrm>
            <a:off x="795954" y="2080506"/>
            <a:ext cx="3415451" cy="3254821"/>
            <a:chOff x="0" y="0"/>
            <a:chExt cx="852913" cy="812800"/>
          </a:xfrm>
        </p:grpSpPr>
        <p:sp>
          <p:nvSpPr>
            <p:cNvPr id="32" name="Freeform 8">
              <a:extLst>
                <a:ext uri="{FF2B5EF4-FFF2-40B4-BE49-F238E27FC236}">
                  <a16:creationId xmlns:a16="http://schemas.microsoft.com/office/drawing/2014/main" id="{30E52EF0-8AAF-B467-9CE1-27104CAF4FF9}"/>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FFFFFF"/>
            </a:solidFill>
          </p:spPr>
          <p:txBody>
            <a:bodyPr/>
            <a:lstStyle/>
            <a:p>
              <a:endParaRPr lang="en-CA"/>
            </a:p>
          </p:txBody>
        </p:sp>
        <p:sp>
          <p:nvSpPr>
            <p:cNvPr id="33" name="TextBox 9">
              <a:extLst>
                <a:ext uri="{FF2B5EF4-FFF2-40B4-BE49-F238E27FC236}">
                  <a16:creationId xmlns:a16="http://schemas.microsoft.com/office/drawing/2014/main" id="{D0643B4D-972B-146B-438A-D20EACC60A65}"/>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sp>
        <p:nvSpPr>
          <p:cNvPr id="34" name="Freeform 10">
            <a:extLst>
              <a:ext uri="{FF2B5EF4-FFF2-40B4-BE49-F238E27FC236}">
                <a16:creationId xmlns:a16="http://schemas.microsoft.com/office/drawing/2014/main" id="{D9F25249-2D81-A07F-C485-CFE88EB6A090}"/>
              </a:ext>
            </a:extLst>
          </p:cNvPr>
          <p:cNvSpPr/>
          <p:nvPr userDrawn="1"/>
        </p:nvSpPr>
        <p:spPr>
          <a:xfrm rot="-10800000">
            <a:off x="2523087" y="1118637"/>
            <a:ext cx="2584078" cy="5168156"/>
          </a:xfrm>
          <a:custGeom>
            <a:avLst/>
            <a:gdLst/>
            <a:ahLst/>
            <a:cxnLst/>
            <a:rect l="l" t="t" r="r" b="b"/>
            <a:pathLst>
              <a:path w="4392637" h="8785274">
                <a:moveTo>
                  <a:pt x="0" y="0"/>
                </a:moveTo>
                <a:lnTo>
                  <a:pt x="4392637" y="0"/>
                </a:lnTo>
                <a:lnTo>
                  <a:pt x="4392637" y="8785274"/>
                </a:lnTo>
                <a:lnTo>
                  <a:pt x="0" y="8785274"/>
                </a:lnTo>
                <a:lnTo>
                  <a:pt x="0" y="0"/>
                </a:lnTo>
                <a:close/>
              </a:path>
            </a:pathLst>
          </a:custGeom>
          <a:blipFill>
            <a:blip r:embed="rId10">
              <a:duotone>
                <a:schemeClr val="accent1">
                  <a:shade val="45000"/>
                  <a:satMod val="135000"/>
                </a:schemeClr>
                <a:prstClr val="white"/>
              </a:duotone>
              <a:extLst>
                <a:ext uri="{96DAC541-7B7A-43D3-8B79-37D633B846F1}">
                  <asvg:svgBlip xmlns:asvg="http://schemas.microsoft.com/office/drawing/2016/SVG/main" r:embed="rId11"/>
                </a:ext>
              </a:extLst>
            </a:blip>
            <a:stretch>
              <a:fillRect/>
            </a:stretch>
          </a:blipFill>
        </p:spPr>
        <p:txBody>
          <a:bodyPr/>
          <a:lstStyle/>
          <a:p>
            <a:endParaRPr lang="en-CA" dirty="0"/>
          </a:p>
        </p:txBody>
      </p:sp>
      <p:sp>
        <p:nvSpPr>
          <p:cNvPr id="35" name="Freeform 11">
            <a:extLst>
              <a:ext uri="{FF2B5EF4-FFF2-40B4-BE49-F238E27FC236}">
                <a16:creationId xmlns:a16="http://schemas.microsoft.com/office/drawing/2014/main" id="{66FEEC83-7EA8-31BB-D6BC-F5E467F6A42D}"/>
              </a:ext>
            </a:extLst>
          </p:cNvPr>
          <p:cNvSpPr/>
          <p:nvPr userDrawn="1"/>
        </p:nvSpPr>
        <p:spPr>
          <a:xfrm rot="-5400000">
            <a:off x="-1060174" y="3296491"/>
            <a:ext cx="3002263" cy="881915"/>
          </a:xfrm>
          <a:custGeom>
            <a:avLst/>
            <a:gdLst/>
            <a:ahLst/>
            <a:cxnLst/>
            <a:rect l="l" t="t" r="r" b="b"/>
            <a:pathLst>
              <a:path w="5103504" h="1499154">
                <a:moveTo>
                  <a:pt x="0" y="0"/>
                </a:moveTo>
                <a:lnTo>
                  <a:pt x="5103504" y="0"/>
                </a:lnTo>
                <a:lnTo>
                  <a:pt x="5103504" y="1499154"/>
                </a:lnTo>
                <a:lnTo>
                  <a:pt x="0" y="1499154"/>
                </a:lnTo>
                <a:lnTo>
                  <a:pt x="0" y="0"/>
                </a:lnTo>
                <a:close/>
              </a:path>
            </a:pathLst>
          </a:custGeom>
          <a:blipFill>
            <a:blip r:embed="rId12">
              <a:extLst>
                <a:ext uri="{96DAC541-7B7A-43D3-8B79-37D633B846F1}">
                  <asvg:svgBlip xmlns:asvg="http://schemas.microsoft.com/office/drawing/2016/SVG/main" r:embed="rId13"/>
                </a:ext>
              </a:extLst>
            </a:blip>
            <a:stretch>
              <a:fillRect/>
            </a:stretch>
          </a:blipFill>
        </p:spPr>
        <p:txBody>
          <a:bodyPr/>
          <a:lstStyle/>
          <a:p>
            <a:endParaRPr lang="en-CA"/>
          </a:p>
        </p:txBody>
      </p:sp>
      <p:grpSp>
        <p:nvGrpSpPr>
          <p:cNvPr id="36" name="Group 12">
            <a:extLst>
              <a:ext uri="{FF2B5EF4-FFF2-40B4-BE49-F238E27FC236}">
                <a16:creationId xmlns:a16="http://schemas.microsoft.com/office/drawing/2014/main" id="{A7D46386-D9D0-2421-6B89-4E3933365DA7}"/>
              </a:ext>
            </a:extLst>
          </p:cNvPr>
          <p:cNvGrpSpPr/>
          <p:nvPr userDrawn="1"/>
        </p:nvGrpSpPr>
        <p:grpSpPr>
          <a:xfrm>
            <a:off x="752711" y="2058285"/>
            <a:ext cx="254161" cy="254161"/>
            <a:chOff x="0" y="0"/>
            <a:chExt cx="812800" cy="812800"/>
          </a:xfrm>
        </p:grpSpPr>
        <p:sp>
          <p:nvSpPr>
            <p:cNvPr id="37" name="Freeform 13">
              <a:extLst>
                <a:ext uri="{FF2B5EF4-FFF2-40B4-BE49-F238E27FC236}">
                  <a16:creationId xmlns:a16="http://schemas.microsoft.com/office/drawing/2014/main" id="{9B08BDB2-C2F4-7FAD-5B71-87E4F4CB39A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38" name="TextBox 14">
              <a:extLst>
                <a:ext uri="{FF2B5EF4-FFF2-40B4-BE49-F238E27FC236}">
                  <a16:creationId xmlns:a16="http://schemas.microsoft.com/office/drawing/2014/main" id="{BEFD542B-57FE-EE84-8A84-BA9749525F20}"/>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39" name="Group 15">
            <a:extLst>
              <a:ext uri="{FF2B5EF4-FFF2-40B4-BE49-F238E27FC236}">
                <a16:creationId xmlns:a16="http://schemas.microsoft.com/office/drawing/2014/main" id="{D55E219D-9F9A-4DD3-2E09-B116254FFB78}"/>
              </a:ext>
            </a:extLst>
          </p:cNvPr>
          <p:cNvGrpSpPr/>
          <p:nvPr userDrawn="1"/>
        </p:nvGrpSpPr>
        <p:grpSpPr>
          <a:xfrm>
            <a:off x="711119" y="5120151"/>
            <a:ext cx="254161" cy="254161"/>
            <a:chOff x="0" y="0"/>
            <a:chExt cx="812800" cy="812800"/>
          </a:xfrm>
        </p:grpSpPr>
        <p:sp>
          <p:nvSpPr>
            <p:cNvPr id="40" name="Freeform 16">
              <a:extLst>
                <a:ext uri="{FF2B5EF4-FFF2-40B4-BE49-F238E27FC236}">
                  <a16:creationId xmlns:a16="http://schemas.microsoft.com/office/drawing/2014/main" id="{3C409C03-826F-8043-9B5B-E0871D7DA85C}"/>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41" name="TextBox 17">
              <a:extLst>
                <a:ext uri="{FF2B5EF4-FFF2-40B4-BE49-F238E27FC236}">
                  <a16:creationId xmlns:a16="http://schemas.microsoft.com/office/drawing/2014/main" id="{D3017DA2-82F7-3D7E-E826-C54DF7EECCBB}"/>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2" name="Group 18">
            <a:extLst>
              <a:ext uri="{FF2B5EF4-FFF2-40B4-BE49-F238E27FC236}">
                <a16:creationId xmlns:a16="http://schemas.microsoft.com/office/drawing/2014/main" id="{04E6985B-128C-0BB6-B1E2-83843249A065}"/>
              </a:ext>
            </a:extLst>
          </p:cNvPr>
          <p:cNvGrpSpPr/>
          <p:nvPr userDrawn="1"/>
        </p:nvGrpSpPr>
        <p:grpSpPr>
          <a:xfrm>
            <a:off x="-207450" y="5863554"/>
            <a:ext cx="1531610" cy="1531610"/>
            <a:chOff x="0" y="0"/>
            <a:chExt cx="812800" cy="812800"/>
          </a:xfrm>
        </p:grpSpPr>
        <p:sp>
          <p:nvSpPr>
            <p:cNvPr id="43" name="Freeform 19">
              <a:extLst>
                <a:ext uri="{FF2B5EF4-FFF2-40B4-BE49-F238E27FC236}">
                  <a16:creationId xmlns:a16="http://schemas.microsoft.com/office/drawing/2014/main" id="{E75F6126-DFE3-4919-F446-E0F93CEFDEEF}"/>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C8102E"/>
            </a:solidFill>
          </p:spPr>
          <p:txBody>
            <a:bodyPr/>
            <a:lstStyle/>
            <a:p>
              <a:endParaRPr lang="en-CA"/>
            </a:p>
          </p:txBody>
        </p:sp>
        <p:sp>
          <p:nvSpPr>
            <p:cNvPr id="44" name="TextBox 20">
              <a:extLst>
                <a:ext uri="{FF2B5EF4-FFF2-40B4-BE49-F238E27FC236}">
                  <a16:creationId xmlns:a16="http://schemas.microsoft.com/office/drawing/2014/main" id="{E932C69C-8991-8E0C-58A5-D5BE595D2551}"/>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5" name="Group 21">
            <a:extLst>
              <a:ext uri="{FF2B5EF4-FFF2-40B4-BE49-F238E27FC236}">
                <a16:creationId xmlns:a16="http://schemas.microsoft.com/office/drawing/2014/main" id="{477D148D-FFA0-C081-C397-ED669174D430}"/>
              </a:ext>
            </a:extLst>
          </p:cNvPr>
          <p:cNvGrpSpPr/>
          <p:nvPr userDrawn="1"/>
        </p:nvGrpSpPr>
        <p:grpSpPr>
          <a:xfrm>
            <a:off x="822394" y="452127"/>
            <a:ext cx="897151" cy="897151"/>
            <a:chOff x="0" y="0"/>
            <a:chExt cx="812800" cy="812800"/>
          </a:xfrm>
        </p:grpSpPr>
        <p:sp>
          <p:nvSpPr>
            <p:cNvPr id="46" name="Freeform 22">
              <a:extLst>
                <a:ext uri="{FF2B5EF4-FFF2-40B4-BE49-F238E27FC236}">
                  <a16:creationId xmlns:a16="http://schemas.microsoft.com/office/drawing/2014/main" id="{05AFD7F4-C5F5-4F08-19D1-3E5A7C05609B}"/>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C8102E"/>
            </a:solidFill>
          </p:spPr>
          <p:txBody>
            <a:bodyPr/>
            <a:lstStyle/>
            <a:p>
              <a:endParaRPr lang="en-CA"/>
            </a:p>
          </p:txBody>
        </p:sp>
        <p:sp>
          <p:nvSpPr>
            <p:cNvPr id="47" name="TextBox 23">
              <a:extLst>
                <a:ext uri="{FF2B5EF4-FFF2-40B4-BE49-F238E27FC236}">
                  <a16:creationId xmlns:a16="http://schemas.microsoft.com/office/drawing/2014/main" id="{A27E3594-4881-8C9A-60D3-3FF3D9C3FC94}"/>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48" name="Group 24">
            <a:extLst>
              <a:ext uri="{FF2B5EF4-FFF2-40B4-BE49-F238E27FC236}">
                <a16:creationId xmlns:a16="http://schemas.microsoft.com/office/drawing/2014/main" id="{43A50E92-AE68-2F9D-2DD9-44E203921C0A}"/>
              </a:ext>
            </a:extLst>
          </p:cNvPr>
          <p:cNvGrpSpPr/>
          <p:nvPr userDrawn="1"/>
        </p:nvGrpSpPr>
        <p:grpSpPr>
          <a:xfrm>
            <a:off x="4867133" y="5664054"/>
            <a:ext cx="365125" cy="365125"/>
            <a:chOff x="0" y="0"/>
            <a:chExt cx="812800" cy="812800"/>
          </a:xfrm>
        </p:grpSpPr>
        <p:sp>
          <p:nvSpPr>
            <p:cNvPr id="49" name="Freeform 25">
              <a:extLst>
                <a:ext uri="{FF2B5EF4-FFF2-40B4-BE49-F238E27FC236}">
                  <a16:creationId xmlns:a16="http://schemas.microsoft.com/office/drawing/2014/main" id="{403221D5-DD5C-DC4B-5574-95F0B376EEB6}"/>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C8102E"/>
            </a:solidFill>
          </p:spPr>
          <p:txBody>
            <a:bodyPr/>
            <a:lstStyle/>
            <a:p>
              <a:endParaRPr lang="en-CA"/>
            </a:p>
          </p:txBody>
        </p:sp>
        <p:sp>
          <p:nvSpPr>
            <p:cNvPr id="50" name="TextBox 26">
              <a:extLst>
                <a:ext uri="{FF2B5EF4-FFF2-40B4-BE49-F238E27FC236}">
                  <a16:creationId xmlns:a16="http://schemas.microsoft.com/office/drawing/2014/main" id="{C9FCD8EB-338D-ADEA-D773-B9C8B3B1CA98}"/>
                </a:ext>
              </a:extLst>
            </p:cNvPr>
            <p:cNvSpPr txBox="1"/>
            <p:nvPr/>
          </p:nvSpPr>
          <p:spPr>
            <a:xfrm>
              <a:off x="76200" y="19050"/>
              <a:ext cx="660400" cy="717550"/>
            </a:xfrm>
            <a:prstGeom prst="rect">
              <a:avLst/>
            </a:prstGeom>
          </p:spPr>
          <p:txBody>
            <a:bodyPr lIns="50800" tIns="50800" rIns="50800" bIns="50800" rtlCol="0" anchor="ctr"/>
            <a:lstStyle/>
            <a:p>
              <a:pPr algn="ctr">
                <a:lnSpc>
                  <a:spcPts val="2659"/>
                </a:lnSpc>
              </a:pPr>
              <a:endParaRPr/>
            </a:p>
          </p:txBody>
        </p:sp>
      </p:grpSp>
      <p:grpSp>
        <p:nvGrpSpPr>
          <p:cNvPr id="51" name="Group 27">
            <a:extLst>
              <a:ext uri="{FF2B5EF4-FFF2-40B4-BE49-F238E27FC236}">
                <a16:creationId xmlns:a16="http://schemas.microsoft.com/office/drawing/2014/main" id="{18551127-CFAA-E5FD-D8B2-3F035AD9D3A3}"/>
              </a:ext>
            </a:extLst>
          </p:cNvPr>
          <p:cNvGrpSpPr/>
          <p:nvPr userDrawn="1"/>
        </p:nvGrpSpPr>
        <p:grpSpPr>
          <a:xfrm>
            <a:off x="3412117" y="-572770"/>
            <a:ext cx="1499857" cy="1499857"/>
            <a:chOff x="0" y="0"/>
            <a:chExt cx="812800" cy="812800"/>
          </a:xfrm>
        </p:grpSpPr>
        <p:sp>
          <p:nvSpPr>
            <p:cNvPr id="52" name="Freeform 28">
              <a:extLst>
                <a:ext uri="{FF2B5EF4-FFF2-40B4-BE49-F238E27FC236}">
                  <a16:creationId xmlns:a16="http://schemas.microsoft.com/office/drawing/2014/main" id="{2ABFE607-ED7E-0330-2BCD-A82540AF841D}"/>
                </a:ext>
              </a:extLst>
            </p:cNvPr>
            <p:cNvSpPr/>
            <p:nvPr/>
          </p:nvSpPr>
          <p:spPr>
            <a:xfrm>
              <a:off x="0" y="0"/>
              <a:ext cx="812800" cy="812800"/>
            </a:xfrm>
            <a:custGeom>
              <a:avLst/>
              <a:gdLst/>
              <a:ahLst/>
              <a:cxnLst/>
              <a:rect l="l" t="t" r="r" b="b"/>
              <a:pathLst>
                <a:path w="812800" h="812800">
                  <a:moveTo>
                    <a:pt x="406400" y="0"/>
                  </a:moveTo>
                  <a:cubicBezTo>
                    <a:pt x="181951" y="0"/>
                    <a:pt x="0" y="181951"/>
                    <a:pt x="0" y="406400"/>
                  </a:cubicBezTo>
                  <a:cubicBezTo>
                    <a:pt x="0" y="630849"/>
                    <a:pt x="181951" y="812800"/>
                    <a:pt x="406400" y="812800"/>
                  </a:cubicBezTo>
                  <a:cubicBezTo>
                    <a:pt x="630849" y="812800"/>
                    <a:pt x="812800" y="630849"/>
                    <a:pt x="812800" y="406400"/>
                  </a:cubicBezTo>
                  <a:cubicBezTo>
                    <a:pt x="812800" y="181951"/>
                    <a:pt x="630849" y="0"/>
                    <a:pt x="406400" y="0"/>
                  </a:cubicBezTo>
                  <a:close/>
                </a:path>
              </a:pathLst>
            </a:custGeom>
            <a:solidFill>
              <a:srgbClr val="747880"/>
            </a:solidFill>
          </p:spPr>
          <p:txBody>
            <a:bodyPr/>
            <a:lstStyle/>
            <a:p>
              <a:endParaRPr lang="en-CA"/>
            </a:p>
          </p:txBody>
        </p:sp>
        <p:sp>
          <p:nvSpPr>
            <p:cNvPr id="53" name="TextBox 29">
              <a:extLst>
                <a:ext uri="{FF2B5EF4-FFF2-40B4-BE49-F238E27FC236}">
                  <a16:creationId xmlns:a16="http://schemas.microsoft.com/office/drawing/2014/main" id="{AFEB4848-8D1D-A473-1FD2-8F685F48FA74}"/>
                </a:ext>
              </a:extLst>
            </p:cNvPr>
            <p:cNvSpPr txBox="1"/>
            <p:nvPr/>
          </p:nvSpPr>
          <p:spPr>
            <a:xfrm>
              <a:off x="76200" y="19050"/>
              <a:ext cx="660400" cy="717550"/>
            </a:xfrm>
            <a:prstGeom prst="rect">
              <a:avLst/>
            </a:prstGeom>
          </p:spPr>
          <p:txBody>
            <a:bodyPr lIns="50800" tIns="50800" rIns="50800" bIns="50800" rtlCol="0" anchor="ctr"/>
            <a:lstStyle/>
            <a:p>
              <a:pPr algn="ctr">
                <a:lnSpc>
                  <a:spcPts val="2799"/>
                </a:lnSpc>
              </a:pPr>
              <a:endParaRPr/>
            </a:p>
          </p:txBody>
        </p:sp>
      </p:grpSp>
      <p:sp>
        <p:nvSpPr>
          <p:cNvPr id="55" name="Freeform 31">
            <a:extLst>
              <a:ext uri="{FF2B5EF4-FFF2-40B4-BE49-F238E27FC236}">
                <a16:creationId xmlns:a16="http://schemas.microsoft.com/office/drawing/2014/main" id="{AB6C6189-64B7-6983-3829-F03D2F7C6A9B}"/>
              </a:ext>
            </a:extLst>
          </p:cNvPr>
          <p:cNvSpPr/>
          <p:nvPr userDrawn="1"/>
        </p:nvSpPr>
        <p:spPr>
          <a:xfrm>
            <a:off x="901888" y="3320844"/>
            <a:ext cx="3117070" cy="865853"/>
          </a:xfrm>
          <a:custGeom>
            <a:avLst/>
            <a:gdLst/>
            <a:ahLst/>
            <a:cxnLst/>
            <a:rect l="l" t="t" r="r" b="b"/>
            <a:pathLst>
              <a:path w="5298663" h="1471851">
                <a:moveTo>
                  <a:pt x="0" y="0"/>
                </a:moveTo>
                <a:lnTo>
                  <a:pt x="5298662" y="0"/>
                </a:lnTo>
                <a:lnTo>
                  <a:pt x="5298662" y="1471850"/>
                </a:lnTo>
                <a:lnTo>
                  <a:pt x="0" y="1471850"/>
                </a:lnTo>
                <a:lnTo>
                  <a:pt x="0" y="0"/>
                </a:lnTo>
                <a:close/>
              </a:path>
            </a:pathLst>
          </a:custGeom>
          <a:blipFill>
            <a:blip r:embed="rId14"/>
            <a:stretch>
              <a:fillRect/>
            </a:stretch>
          </a:blipFill>
        </p:spPr>
        <p:txBody>
          <a:bodyPr/>
          <a:lstStyle/>
          <a:p>
            <a:endParaRPr lang="en-CA"/>
          </a:p>
        </p:txBody>
      </p:sp>
    </p:spTree>
    <p:extLst>
      <p:ext uri="{BB962C8B-B14F-4D97-AF65-F5344CB8AC3E}">
        <p14:creationId xmlns:p14="http://schemas.microsoft.com/office/powerpoint/2010/main" val="10897782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 id="2147483658" r:id="rId7"/>
    <p:sldLayoutId id="2147483659" r:id="rId8"/>
  </p:sldLayoutIdLst>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55BE47-8FBA-6242-07A2-7BF89F020286}"/>
              </a:ext>
            </a:extLst>
          </p:cNvPr>
          <p:cNvSpPr>
            <a:spLocks noGrp="1"/>
          </p:cNvSpPr>
          <p:nvPr>
            <p:ph type="title"/>
          </p:nvPr>
        </p:nvSpPr>
        <p:spPr>
          <a:xfrm>
            <a:off x="5181600" y="365125"/>
            <a:ext cx="6172200" cy="1325563"/>
          </a:xfrm>
          <a:prstGeom prst="rect">
            <a:avLst/>
          </a:prstGeom>
        </p:spPr>
        <p:txBody>
          <a:bodyPr vert="horz" lIns="91440" tIns="45720" rIns="91440" bIns="45720" rtlCol="0" anchor="ctr">
            <a:normAutofit/>
          </a:bodyPr>
          <a:lstStyle/>
          <a:p>
            <a:endParaRPr lang="en-CA" dirty="0"/>
          </a:p>
        </p:txBody>
      </p:sp>
      <p:sp>
        <p:nvSpPr>
          <p:cNvPr id="3" name="Text Placeholder 2">
            <a:extLst>
              <a:ext uri="{FF2B5EF4-FFF2-40B4-BE49-F238E27FC236}">
                <a16:creationId xmlns:a16="http://schemas.microsoft.com/office/drawing/2014/main" id="{3AD93AE0-99B3-403D-3BB5-78BE32AD5830}"/>
              </a:ext>
            </a:extLst>
          </p:cNvPr>
          <p:cNvSpPr>
            <a:spLocks noGrp="1"/>
          </p:cNvSpPr>
          <p:nvPr>
            <p:ph type="body" idx="1"/>
          </p:nvPr>
        </p:nvSpPr>
        <p:spPr>
          <a:xfrm>
            <a:off x="5211096" y="1847850"/>
            <a:ext cx="6142704"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A827770E-4121-3F17-D9EA-EC1C143F021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2561F4C-85B0-451D-805C-D84EEDCEA922}" type="datetimeFigureOut">
              <a:rPr lang="en-CA" smtClean="0"/>
              <a:t>2024-05-02</a:t>
            </a:fld>
            <a:endParaRPr lang="en-CA"/>
          </a:p>
        </p:txBody>
      </p:sp>
      <p:sp>
        <p:nvSpPr>
          <p:cNvPr id="5" name="Footer Placeholder 4">
            <a:extLst>
              <a:ext uri="{FF2B5EF4-FFF2-40B4-BE49-F238E27FC236}">
                <a16:creationId xmlns:a16="http://schemas.microsoft.com/office/drawing/2014/main" id="{097CFF85-C9F4-DEB1-2F12-EE3444972EE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86834F5F-D302-988B-B1AB-338F912401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DCBE88A-8383-47C6-BBC5-3082C6369777}" type="slidenum">
              <a:rPr lang="en-CA" smtClean="0"/>
              <a:t>‹#›</a:t>
            </a:fld>
            <a:endParaRPr lang="en-CA"/>
          </a:p>
        </p:txBody>
      </p:sp>
      <p:sp>
        <p:nvSpPr>
          <p:cNvPr id="16" name="Freeform 3">
            <a:extLst>
              <a:ext uri="{FF2B5EF4-FFF2-40B4-BE49-F238E27FC236}">
                <a16:creationId xmlns:a16="http://schemas.microsoft.com/office/drawing/2014/main" id="{22034F62-A47F-1ADC-3B30-5EF22469D463}"/>
              </a:ext>
            </a:extLst>
          </p:cNvPr>
          <p:cNvSpPr/>
          <p:nvPr/>
        </p:nvSpPr>
        <p:spPr>
          <a:xfrm>
            <a:off x="-2376766" y="-1128691"/>
            <a:ext cx="7381386" cy="7205027"/>
          </a:xfrm>
          <a:custGeom>
            <a:avLst/>
            <a:gdLst/>
            <a:ahLst/>
            <a:cxnLst/>
            <a:rect l="l" t="t" r="r" b="b"/>
            <a:pathLst>
              <a:path w="837653" h="837653">
                <a:moveTo>
                  <a:pt x="418826" y="0"/>
                </a:moveTo>
                <a:cubicBezTo>
                  <a:pt x="187515" y="0"/>
                  <a:pt x="0" y="187515"/>
                  <a:pt x="0" y="418826"/>
                </a:cubicBezTo>
                <a:cubicBezTo>
                  <a:pt x="0" y="650138"/>
                  <a:pt x="187515" y="837653"/>
                  <a:pt x="418826" y="837653"/>
                </a:cubicBezTo>
                <a:cubicBezTo>
                  <a:pt x="650138" y="837653"/>
                  <a:pt x="837653" y="650138"/>
                  <a:pt x="837653" y="418826"/>
                </a:cubicBezTo>
                <a:cubicBezTo>
                  <a:pt x="837653" y="187515"/>
                  <a:pt x="650138" y="0"/>
                  <a:pt x="418826" y="0"/>
                </a:cubicBezTo>
                <a:close/>
              </a:path>
            </a:pathLst>
          </a:custGeom>
          <a:gradFill>
            <a:gsLst>
              <a:gs pos="0">
                <a:schemeClr val="accent1">
                  <a:lumMod val="40000"/>
                  <a:lumOff val="60000"/>
                </a:schemeClr>
              </a:gs>
              <a:gs pos="46000">
                <a:schemeClr val="accent1"/>
              </a:gs>
              <a:gs pos="100000">
                <a:schemeClr val="accent1">
                  <a:lumMod val="60000"/>
                </a:schemeClr>
              </a:gs>
            </a:gsLst>
            <a:lin ang="10800000" scaled="1"/>
          </a:gradFill>
        </p:spPr>
        <p:txBody>
          <a:bodyPr/>
          <a:lstStyle/>
          <a:p>
            <a:endParaRPr lang="en-CA"/>
          </a:p>
        </p:txBody>
      </p:sp>
      <p:grpSp>
        <p:nvGrpSpPr>
          <p:cNvPr id="18" name="Group 5">
            <a:extLst>
              <a:ext uri="{FF2B5EF4-FFF2-40B4-BE49-F238E27FC236}">
                <a16:creationId xmlns:a16="http://schemas.microsoft.com/office/drawing/2014/main" id="{67225F28-C73D-1371-BDF5-CE952F65F077}"/>
              </a:ext>
            </a:extLst>
          </p:cNvPr>
          <p:cNvGrpSpPr/>
          <p:nvPr userDrawn="1"/>
        </p:nvGrpSpPr>
        <p:grpSpPr>
          <a:xfrm>
            <a:off x="-2133844" y="-777649"/>
            <a:ext cx="6646850" cy="6431197"/>
            <a:chOff x="0" y="0"/>
            <a:chExt cx="852913" cy="812800"/>
          </a:xfrm>
        </p:grpSpPr>
        <p:sp>
          <p:nvSpPr>
            <p:cNvPr id="19" name="Freeform 6">
              <a:extLst>
                <a:ext uri="{FF2B5EF4-FFF2-40B4-BE49-F238E27FC236}">
                  <a16:creationId xmlns:a16="http://schemas.microsoft.com/office/drawing/2014/main" id="{9AB4DAFB-BA8A-9449-7534-2F42DA370B7A}"/>
                </a:ext>
              </a:extLst>
            </p:cNvPr>
            <p:cNvSpPr/>
            <p:nvPr/>
          </p:nvSpPr>
          <p:spPr>
            <a:xfrm>
              <a:off x="0" y="0"/>
              <a:ext cx="852913" cy="812800"/>
            </a:xfrm>
            <a:custGeom>
              <a:avLst/>
              <a:gdLst/>
              <a:ahLst/>
              <a:cxnLst/>
              <a:rect l="l" t="t" r="r" b="b"/>
              <a:pathLst>
                <a:path w="852913" h="812800">
                  <a:moveTo>
                    <a:pt x="426456" y="0"/>
                  </a:moveTo>
                  <a:cubicBezTo>
                    <a:pt x="190931" y="0"/>
                    <a:pt x="0" y="181951"/>
                    <a:pt x="0" y="406400"/>
                  </a:cubicBezTo>
                  <a:cubicBezTo>
                    <a:pt x="0" y="630849"/>
                    <a:pt x="190931" y="812800"/>
                    <a:pt x="426456" y="812800"/>
                  </a:cubicBezTo>
                  <a:cubicBezTo>
                    <a:pt x="661982" y="812800"/>
                    <a:pt x="852913" y="630849"/>
                    <a:pt x="852913" y="406400"/>
                  </a:cubicBezTo>
                  <a:cubicBezTo>
                    <a:pt x="852913" y="181951"/>
                    <a:pt x="661982" y="0"/>
                    <a:pt x="426456" y="0"/>
                  </a:cubicBezTo>
                  <a:close/>
                </a:path>
              </a:pathLst>
            </a:custGeom>
            <a:solidFill>
              <a:srgbClr val="747880"/>
            </a:solidFill>
          </p:spPr>
          <p:txBody>
            <a:bodyPr/>
            <a:lstStyle/>
            <a:p>
              <a:endParaRPr lang="en-CA"/>
            </a:p>
          </p:txBody>
        </p:sp>
        <p:sp>
          <p:nvSpPr>
            <p:cNvPr id="20" name="TextBox 7">
              <a:extLst>
                <a:ext uri="{FF2B5EF4-FFF2-40B4-BE49-F238E27FC236}">
                  <a16:creationId xmlns:a16="http://schemas.microsoft.com/office/drawing/2014/main" id="{1C9ED146-49B4-428A-59C1-9DA5EF45E0C3}"/>
                </a:ext>
              </a:extLst>
            </p:cNvPr>
            <p:cNvSpPr txBox="1"/>
            <p:nvPr/>
          </p:nvSpPr>
          <p:spPr>
            <a:xfrm>
              <a:off x="79961" y="19050"/>
              <a:ext cx="692992" cy="717550"/>
            </a:xfrm>
            <a:prstGeom prst="rect">
              <a:avLst/>
            </a:prstGeom>
          </p:spPr>
          <p:txBody>
            <a:bodyPr lIns="50800" tIns="50800" rIns="50800" bIns="50800" rtlCol="0" anchor="ctr"/>
            <a:lstStyle/>
            <a:p>
              <a:pPr algn="ctr">
                <a:lnSpc>
                  <a:spcPts val="2659"/>
                </a:lnSpc>
              </a:pPr>
              <a:endParaRPr/>
            </a:p>
          </p:txBody>
        </p:sp>
      </p:grpSp>
      <p:grpSp>
        <p:nvGrpSpPr>
          <p:cNvPr id="21" name="Group 8">
            <a:extLst>
              <a:ext uri="{FF2B5EF4-FFF2-40B4-BE49-F238E27FC236}">
                <a16:creationId xmlns:a16="http://schemas.microsoft.com/office/drawing/2014/main" id="{50A8E40B-0C3A-B796-E277-04AB426F59CD}"/>
              </a:ext>
            </a:extLst>
          </p:cNvPr>
          <p:cNvGrpSpPr/>
          <p:nvPr userDrawn="1"/>
        </p:nvGrpSpPr>
        <p:grpSpPr>
          <a:xfrm>
            <a:off x="-1947031" y="-573034"/>
            <a:ext cx="5985631" cy="5853528"/>
            <a:chOff x="0" y="0"/>
            <a:chExt cx="6350000" cy="6349975"/>
          </a:xfrm>
        </p:grpSpPr>
        <p:sp>
          <p:nvSpPr>
            <p:cNvPr id="22" name="Freeform 9">
              <a:extLst>
                <a:ext uri="{FF2B5EF4-FFF2-40B4-BE49-F238E27FC236}">
                  <a16:creationId xmlns:a16="http://schemas.microsoft.com/office/drawing/2014/main" id="{BB8E78F4-7FD1-5AC0-EA2B-E1B07AE4EAE5}"/>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solidFill>
              <a:srgbClr val="FFFFFF"/>
            </a:solidFill>
            <a:ln w="12700">
              <a:noFill/>
            </a:ln>
          </p:spPr>
          <p:txBody>
            <a:bodyPr/>
            <a:lstStyle/>
            <a:p>
              <a:endParaRPr lang="en-CA"/>
            </a:p>
          </p:txBody>
        </p:sp>
      </p:grpSp>
      <p:pic>
        <p:nvPicPr>
          <p:cNvPr id="7" name="Picture 6" descr="A red and black logo&#10;&#10;Description automatically generated">
            <a:extLst>
              <a:ext uri="{FF2B5EF4-FFF2-40B4-BE49-F238E27FC236}">
                <a16:creationId xmlns:a16="http://schemas.microsoft.com/office/drawing/2014/main" id="{F7C355B8-FB8A-D38A-A0C5-BE7D109E5484}"/>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Tree>
    <p:extLst>
      <p:ext uri="{BB962C8B-B14F-4D97-AF65-F5344CB8AC3E}">
        <p14:creationId xmlns:p14="http://schemas.microsoft.com/office/powerpoint/2010/main" val="33552969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4" r:id="rId3"/>
    <p:sldLayoutId id="2147483666" r:id="rId4"/>
    <p:sldLayoutId id="2147483667" r:id="rId5"/>
    <p:sldLayoutId id="2147483670" r:id="rId6"/>
    <p:sldLayoutId id="2147483671" r:id="rId7"/>
  </p:sldLayoutIdLst>
  <p:txStyles>
    <p:titleStyle>
      <a:lvl1pPr algn="l" defTabSz="914400" rtl="0" eaLnBrk="1" latinLnBrk="0" hangingPunct="1">
        <a:lnSpc>
          <a:spcPct val="90000"/>
        </a:lnSpc>
        <a:spcBef>
          <a:spcPct val="0"/>
        </a:spcBef>
        <a:buNone/>
        <a:defRPr sz="4400" b="1"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2A9CA99-28AC-9A56-DF7B-E9F3E010691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CA" dirty="0"/>
          </a:p>
        </p:txBody>
      </p:sp>
      <p:sp>
        <p:nvSpPr>
          <p:cNvPr id="4" name="Date Placeholder 3">
            <a:extLst>
              <a:ext uri="{FF2B5EF4-FFF2-40B4-BE49-F238E27FC236}">
                <a16:creationId xmlns:a16="http://schemas.microsoft.com/office/drawing/2014/main" id="{7CFF7D87-FFAF-DC8B-1C0B-6F26D1C36A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DDD2672-AF2A-4F89-84D0-798B63A5A0EA}" type="datetimeFigureOut">
              <a:rPr lang="en-CA" smtClean="0"/>
              <a:t>2024-05-02</a:t>
            </a:fld>
            <a:endParaRPr lang="en-CA"/>
          </a:p>
        </p:txBody>
      </p:sp>
      <p:sp>
        <p:nvSpPr>
          <p:cNvPr id="5" name="Footer Placeholder 4">
            <a:extLst>
              <a:ext uri="{FF2B5EF4-FFF2-40B4-BE49-F238E27FC236}">
                <a16:creationId xmlns:a16="http://schemas.microsoft.com/office/drawing/2014/main" id="{29B842C3-CF6D-9AA2-0A19-B42522202B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CA"/>
          </a:p>
        </p:txBody>
      </p:sp>
      <p:sp>
        <p:nvSpPr>
          <p:cNvPr id="6" name="Slide Number Placeholder 5">
            <a:extLst>
              <a:ext uri="{FF2B5EF4-FFF2-40B4-BE49-F238E27FC236}">
                <a16:creationId xmlns:a16="http://schemas.microsoft.com/office/drawing/2014/main" id="{C77578A2-C53F-8E0C-CFE9-E0C095126F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69FD8CF-8227-46A0-9656-EFD00EDC6968}" type="slidenum">
              <a:rPr lang="en-CA" smtClean="0"/>
              <a:t>‹#›</a:t>
            </a:fld>
            <a:endParaRPr lang="en-CA"/>
          </a:p>
        </p:txBody>
      </p:sp>
      <p:grpSp>
        <p:nvGrpSpPr>
          <p:cNvPr id="7" name="Group 11">
            <a:extLst>
              <a:ext uri="{FF2B5EF4-FFF2-40B4-BE49-F238E27FC236}">
                <a16:creationId xmlns:a16="http://schemas.microsoft.com/office/drawing/2014/main" id="{7C354C1F-69A5-8872-0774-187AC12EBB32}"/>
              </a:ext>
            </a:extLst>
          </p:cNvPr>
          <p:cNvGrpSpPr/>
          <p:nvPr userDrawn="1"/>
        </p:nvGrpSpPr>
        <p:grpSpPr>
          <a:xfrm>
            <a:off x="3028335" y="479433"/>
            <a:ext cx="11941770" cy="1004516"/>
            <a:chOff x="0" y="0"/>
            <a:chExt cx="3049338" cy="256504"/>
          </a:xfrm>
        </p:grpSpPr>
        <p:sp>
          <p:nvSpPr>
            <p:cNvPr id="8" name="Freeform 12">
              <a:extLst>
                <a:ext uri="{FF2B5EF4-FFF2-40B4-BE49-F238E27FC236}">
                  <a16:creationId xmlns:a16="http://schemas.microsoft.com/office/drawing/2014/main" id="{C4C5EA5A-CE7F-A0CC-F5CB-81D5BD3BA409}"/>
                </a:ext>
              </a:extLst>
            </p:cNvPr>
            <p:cNvSpPr/>
            <p:nvPr/>
          </p:nvSpPr>
          <p:spPr>
            <a:xfrm>
              <a:off x="0" y="0"/>
              <a:ext cx="3049338" cy="256504"/>
            </a:xfrm>
            <a:custGeom>
              <a:avLst/>
              <a:gdLst/>
              <a:ahLst/>
              <a:cxnLst/>
              <a:rect l="l" t="t" r="r" b="b"/>
              <a:pathLst>
                <a:path w="3049338" h="256504">
                  <a:moveTo>
                    <a:pt x="0" y="0"/>
                  </a:moveTo>
                  <a:lnTo>
                    <a:pt x="3049338" y="0"/>
                  </a:lnTo>
                  <a:lnTo>
                    <a:pt x="3049338" y="256504"/>
                  </a:lnTo>
                  <a:lnTo>
                    <a:pt x="0" y="256504"/>
                  </a:lnTo>
                  <a:close/>
                </a:path>
              </a:pathLst>
            </a:custGeom>
            <a:gradFill flip="none" rotWithShape="1">
              <a:gsLst>
                <a:gs pos="0">
                  <a:schemeClr val="accent1">
                    <a:lumMod val="40000"/>
                    <a:lumOff val="60000"/>
                  </a:schemeClr>
                </a:gs>
                <a:gs pos="46000">
                  <a:schemeClr val="accent1"/>
                </a:gs>
                <a:gs pos="100000">
                  <a:schemeClr val="accent1">
                    <a:lumMod val="60000"/>
                  </a:schemeClr>
                </a:gs>
              </a:gsLst>
              <a:lin ang="10800000" scaled="1"/>
              <a:tileRect/>
            </a:gradFill>
          </p:spPr>
          <p:txBody>
            <a:bodyPr/>
            <a:lstStyle/>
            <a:p>
              <a:endParaRPr lang="en-CA" dirty="0"/>
            </a:p>
          </p:txBody>
        </p:sp>
        <p:sp>
          <p:nvSpPr>
            <p:cNvPr id="9" name="TextBox 13">
              <a:extLst>
                <a:ext uri="{FF2B5EF4-FFF2-40B4-BE49-F238E27FC236}">
                  <a16:creationId xmlns:a16="http://schemas.microsoft.com/office/drawing/2014/main" id="{9155D08C-E1EC-371A-72EB-91730D50D305}"/>
                </a:ext>
              </a:extLst>
            </p:cNvPr>
            <p:cNvSpPr txBox="1"/>
            <p:nvPr/>
          </p:nvSpPr>
          <p:spPr>
            <a:xfrm>
              <a:off x="0" y="-57150"/>
              <a:ext cx="3049338" cy="313654"/>
            </a:xfrm>
            <a:prstGeom prst="rect">
              <a:avLst/>
            </a:prstGeom>
          </p:spPr>
          <p:txBody>
            <a:bodyPr lIns="50800" tIns="50800" rIns="50800" bIns="50800" rtlCol="0" anchor="ctr"/>
            <a:lstStyle/>
            <a:p>
              <a:pPr algn="ctr">
                <a:lnSpc>
                  <a:spcPts val="2659"/>
                </a:lnSpc>
              </a:pPr>
              <a:endParaRPr/>
            </a:p>
          </p:txBody>
        </p:sp>
      </p:grpSp>
      <p:grpSp>
        <p:nvGrpSpPr>
          <p:cNvPr id="10" name="Group 10">
            <a:extLst>
              <a:ext uri="{FF2B5EF4-FFF2-40B4-BE49-F238E27FC236}">
                <a16:creationId xmlns:a16="http://schemas.microsoft.com/office/drawing/2014/main" id="{1457C705-2819-9448-426E-18EF72FE298A}"/>
              </a:ext>
            </a:extLst>
          </p:cNvPr>
          <p:cNvGrpSpPr/>
          <p:nvPr userDrawn="1"/>
        </p:nvGrpSpPr>
        <p:grpSpPr>
          <a:xfrm>
            <a:off x="2224446" y="381444"/>
            <a:ext cx="1169977" cy="1169973"/>
            <a:chOff x="0" y="0"/>
            <a:chExt cx="6350000" cy="6349975"/>
          </a:xfrm>
          <a:solidFill>
            <a:srgbClr val="747880"/>
          </a:solidFill>
        </p:grpSpPr>
        <p:sp>
          <p:nvSpPr>
            <p:cNvPr id="11" name="Freeform 11">
              <a:extLst>
                <a:ext uri="{FF2B5EF4-FFF2-40B4-BE49-F238E27FC236}">
                  <a16:creationId xmlns:a16="http://schemas.microsoft.com/office/drawing/2014/main" id="{D140A4D5-8F73-31E0-92D4-7617A8447DBB}"/>
                </a:ext>
              </a:extLst>
            </p:cNvPr>
            <p:cNvSpPr/>
            <p:nvPr/>
          </p:nvSpPr>
          <p:spPr>
            <a:xfrm>
              <a:off x="0" y="0"/>
              <a:ext cx="6350000" cy="6349975"/>
            </a:xfrm>
            <a:custGeom>
              <a:avLst/>
              <a:gdLst/>
              <a:ahLst/>
              <a:cxnLst/>
              <a:rect l="l" t="t" r="r" b="b"/>
              <a:pathLst>
                <a:path w="6350000" h="6349975">
                  <a:moveTo>
                    <a:pt x="6350000" y="3175025"/>
                  </a:moveTo>
                  <a:cubicBezTo>
                    <a:pt x="6350000" y="4928451"/>
                    <a:pt x="4928476" y="6349975"/>
                    <a:pt x="3175000" y="6349975"/>
                  </a:cubicBezTo>
                  <a:cubicBezTo>
                    <a:pt x="1421498" y="6349975"/>
                    <a:pt x="0" y="4928451"/>
                    <a:pt x="0" y="3175025"/>
                  </a:cubicBezTo>
                  <a:cubicBezTo>
                    <a:pt x="0" y="1421511"/>
                    <a:pt x="1421498" y="0"/>
                    <a:pt x="3175000" y="0"/>
                  </a:cubicBezTo>
                  <a:cubicBezTo>
                    <a:pt x="4928502" y="0"/>
                    <a:pt x="6350000" y="1421511"/>
                    <a:pt x="6350000" y="3175025"/>
                  </a:cubicBezTo>
                  <a:close/>
                </a:path>
              </a:pathLst>
            </a:custGeom>
            <a:grpFill/>
            <a:ln w="12700">
              <a:noFill/>
            </a:ln>
          </p:spPr>
          <p:txBody>
            <a:bodyPr/>
            <a:lstStyle/>
            <a:p>
              <a:endParaRPr lang="en-CA" dirty="0"/>
            </a:p>
          </p:txBody>
        </p:sp>
      </p:grpSp>
      <p:sp>
        <p:nvSpPr>
          <p:cNvPr id="2" name="Title Placeholder 1">
            <a:extLst>
              <a:ext uri="{FF2B5EF4-FFF2-40B4-BE49-F238E27FC236}">
                <a16:creationId xmlns:a16="http://schemas.microsoft.com/office/drawing/2014/main" id="{2D0638E4-2752-6402-9D4A-40BBA149EF15}"/>
              </a:ext>
            </a:extLst>
          </p:cNvPr>
          <p:cNvSpPr>
            <a:spLocks noGrp="1"/>
          </p:cNvSpPr>
          <p:nvPr>
            <p:ph type="title"/>
          </p:nvPr>
        </p:nvSpPr>
        <p:spPr>
          <a:xfrm>
            <a:off x="3581400" y="365125"/>
            <a:ext cx="7772400" cy="1325563"/>
          </a:xfrm>
          <a:prstGeom prst="rect">
            <a:avLst/>
          </a:prstGeom>
        </p:spPr>
        <p:txBody>
          <a:bodyPr vert="horz" lIns="91440" tIns="45720" rIns="91440" bIns="45720" rtlCol="0" anchor="ctr">
            <a:normAutofit/>
          </a:bodyPr>
          <a:lstStyle/>
          <a:p>
            <a:r>
              <a:rPr lang="en-US" dirty="0"/>
              <a:t>Click to edit Master title style</a:t>
            </a:r>
            <a:endParaRPr lang="en-CA" dirty="0"/>
          </a:p>
        </p:txBody>
      </p:sp>
      <p:pic>
        <p:nvPicPr>
          <p:cNvPr id="13" name="Picture 12" descr="A red and black logo&#10;&#10;Description automatically generated">
            <a:extLst>
              <a:ext uri="{FF2B5EF4-FFF2-40B4-BE49-F238E27FC236}">
                <a16:creationId xmlns:a16="http://schemas.microsoft.com/office/drawing/2014/main" id="{E5072BCE-3730-A4B1-4945-420BEFAAE67F}"/>
              </a:ext>
            </a:extLst>
          </p:cNvPr>
          <p:cNvPicPr>
            <a:picLocks noChangeAspect="1"/>
          </p:cNvPicPr>
          <p:nvPr userDrawn="1"/>
        </p:nvPicPr>
        <p:blipFill>
          <a:blip r:embed="rId10">
            <a:extLst>
              <a:ext uri="{28A0092B-C50C-407E-A947-70E740481C1C}">
                <a14:useLocalDpi xmlns:a14="http://schemas.microsoft.com/office/drawing/2010/main" val="0"/>
              </a:ext>
            </a:extLst>
          </a:blip>
          <a:stretch>
            <a:fillRect/>
          </a:stretch>
        </p:blipFill>
        <p:spPr>
          <a:xfrm>
            <a:off x="9864597" y="6176963"/>
            <a:ext cx="1946403" cy="537578"/>
          </a:xfrm>
          <a:prstGeom prst="rect">
            <a:avLst/>
          </a:prstGeom>
        </p:spPr>
      </p:pic>
    </p:spTree>
    <p:extLst>
      <p:ext uri="{BB962C8B-B14F-4D97-AF65-F5344CB8AC3E}">
        <p14:creationId xmlns:p14="http://schemas.microsoft.com/office/powerpoint/2010/main" val="7102938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77" r:id="rId3"/>
    <p:sldLayoutId id="2147483678" r:id="rId4"/>
    <p:sldLayoutId id="2147483679" r:id="rId5"/>
    <p:sldLayoutId id="2147483680" r:id="rId6"/>
    <p:sldLayoutId id="2147483681" r:id="rId7"/>
    <p:sldLayoutId id="2147483682" r:id="rId8"/>
  </p:sldLayoutIdLst>
  <p:txStyles>
    <p:titleStyle>
      <a:lvl1pPr algn="l" defTabSz="914400" rtl="0" eaLnBrk="1" latinLnBrk="0" hangingPunct="1">
        <a:lnSpc>
          <a:spcPct val="90000"/>
        </a:lnSpc>
        <a:spcBef>
          <a:spcPct val="0"/>
        </a:spcBef>
        <a:buNone/>
        <a:defRPr sz="4400" kern="120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D3D93-0F1E-6089-5151-BFF6EB8ADFD4}"/>
              </a:ext>
            </a:extLst>
          </p:cNvPr>
          <p:cNvSpPr>
            <a:spLocks noGrp="1"/>
          </p:cNvSpPr>
          <p:nvPr>
            <p:ph type="ctrTitle"/>
          </p:nvPr>
        </p:nvSpPr>
        <p:spPr/>
        <p:txBody>
          <a:bodyPr/>
          <a:lstStyle/>
          <a:p>
            <a:pPr algn="r"/>
            <a:r>
              <a:rPr lang="en-US" dirty="0"/>
              <a:t>Club Manager of the Year</a:t>
            </a:r>
            <a:endParaRPr lang="en-CA" dirty="0"/>
          </a:p>
        </p:txBody>
      </p:sp>
      <p:sp>
        <p:nvSpPr>
          <p:cNvPr id="3" name="Subtitle 2">
            <a:extLst>
              <a:ext uri="{FF2B5EF4-FFF2-40B4-BE49-F238E27FC236}">
                <a16:creationId xmlns:a16="http://schemas.microsoft.com/office/drawing/2014/main" id="{1D90FD5A-FFF9-467A-0567-47111DEF95AA}"/>
              </a:ext>
            </a:extLst>
          </p:cNvPr>
          <p:cNvSpPr>
            <a:spLocks noGrp="1"/>
          </p:cNvSpPr>
          <p:nvPr>
            <p:ph type="subTitle" idx="1"/>
          </p:nvPr>
        </p:nvSpPr>
        <p:spPr/>
        <p:txBody>
          <a:bodyPr/>
          <a:lstStyle/>
          <a:p>
            <a:pPr algn="r"/>
            <a:endParaRPr lang="en-CA" dirty="0"/>
          </a:p>
        </p:txBody>
      </p:sp>
      <p:sp>
        <p:nvSpPr>
          <p:cNvPr id="4" name="TextBox 3">
            <a:extLst>
              <a:ext uri="{FF2B5EF4-FFF2-40B4-BE49-F238E27FC236}">
                <a16:creationId xmlns:a16="http://schemas.microsoft.com/office/drawing/2014/main" id="{2C277579-CD6F-F297-E6C9-34FC6A1767DA}"/>
              </a:ext>
            </a:extLst>
          </p:cNvPr>
          <p:cNvSpPr txBox="1"/>
          <p:nvPr/>
        </p:nvSpPr>
        <p:spPr>
          <a:xfrm>
            <a:off x="5157346" y="5996226"/>
            <a:ext cx="6811134" cy="861774"/>
          </a:xfrm>
          <a:prstGeom prst="rect">
            <a:avLst/>
          </a:prstGeom>
          <a:noFill/>
        </p:spPr>
        <p:txBody>
          <a:bodyPr wrap="square" rtlCol="0">
            <a:spAutoFit/>
          </a:bodyPr>
          <a:lstStyle/>
          <a:p>
            <a:r>
              <a:rPr lang="en-CA" sz="1600" i="1" kern="100" dirty="0">
                <a:effectLst/>
                <a:latin typeface="Aptos" panose="020B0004020202020204" pitchFamily="34" charset="0"/>
                <a:ea typeface="Aptos" panose="020B0004020202020204" pitchFamily="34" charset="0"/>
                <a:cs typeface="Times New Roman" panose="02020603050405020304" pitchFamily="18" charset="0"/>
              </a:rPr>
              <a:t>This award is presented to the candidate who exemplifies exceptional club management and, in the last 12-18 months, has accomplished / overcome a challenge above and beyond their typical role</a:t>
            </a:r>
            <a:r>
              <a:rPr lang="en-CA" sz="1800" i="1" kern="100" dirty="0">
                <a:effectLst/>
                <a:latin typeface="Aptos" panose="020B0004020202020204" pitchFamily="34" charset="0"/>
                <a:ea typeface="Aptos" panose="020B0004020202020204" pitchFamily="34" charset="0"/>
                <a:cs typeface="Times New Roman" panose="02020603050405020304" pitchFamily="18" charset="0"/>
              </a:rPr>
              <a:t>. </a:t>
            </a:r>
          </a:p>
        </p:txBody>
      </p:sp>
    </p:spTree>
    <p:extLst>
      <p:ext uri="{BB962C8B-B14F-4D97-AF65-F5344CB8AC3E}">
        <p14:creationId xmlns:p14="http://schemas.microsoft.com/office/powerpoint/2010/main" val="2871000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0815F5-EE78-CFA5-955B-277F49596D46}"/>
              </a:ext>
            </a:extLst>
          </p:cNvPr>
          <p:cNvSpPr>
            <a:spLocks noGrp="1"/>
          </p:cNvSpPr>
          <p:nvPr>
            <p:ph type="title"/>
          </p:nvPr>
        </p:nvSpPr>
        <p:spPr/>
        <p:txBody>
          <a:bodyPr/>
          <a:lstStyle/>
          <a:p>
            <a:r>
              <a:rPr lang="en-CA" dirty="0"/>
              <a:t>Community Involvement</a:t>
            </a:r>
          </a:p>
        </p:txBody>
      </p:sp>
      <p:sp>
        <p:nvSpPr>
          <p:cNvPr id="3" name="Content Placeholder 2">
            <a:extLst>
              <a:ext uri="{FF2B5EF4-FFF2-40B4-BE49-F238E27FC236}">
                <a16:creationId xmlns:a16="http://schemas.microsoft.com/office/drawing/2014/main" id="{BCB8C6D2-64B9-71C9-DD33-E3719A582203}"/>
              </a:ext>
            </a:extLst>
          </p:cNvPr>
          <p:cNvSpPr>
            <a:spLocks noGrp="1"/>
          </p:cNvSpPr>
          <p:nvPr>
            <p:ph sz="half" idx="1"/>
          </p:nvPr>
        </p:nvSpPr>
        <p:spPr/>
        <p:txBody>
          <a:bodyPr/>
          <a:lstStyle/>
          <a:p>
            <a:endParaRPr lang="en-CA"/>
          </a:p>
        </p:txBody>
      </p:sp>
      <p:sp>
        <p:nvSpPr>
          <p:cNvPr id="4" name="Content Placeholder 3">
            <a:extLst>
              <a:ext uri="{FF2B5EF4-FFF2-40B4-BE49-F238E27FC236}">
                <a16:creationId xmlns:a16="http://schemas.microsoft.com/office/drawing/2014/main" id="{75B12D13-FF3D-9D52-18E4-4A650CFA1C0C}"/>
              </a:ext>
            </a:extLst>
          </p:cNvPr>
          <p:cNvSpPr>
            <a:spLocks noGrp="1"/>
          </p:cNvSpPr>
          <p:nvPr>
            <p:ph sz="half" idx="2"/>
          </p:nvPr>
        </p:nvSpPr>
        <p:spPr/>
        <p:txBody>
          <a:bodyPr/>
          <a:lstStyle/>
          <a:p>
            <a:endParaRPr lang="en-CA"/>
          </a:p>
        </p:txBody>
      </p:sp>
    </p:spTree>
    <p:extLst>
      <p:ext uri="{BB962C8B-B14F-4D97-AF65-F5344CB8AC3E}">
        <p14:creationId xmlns:p14="http://schemas.microsoft.com/office/powerpoint/2010/main" val="3032149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BB9C4-6820-8FD8-4AC2-0DEC476E916B}"/>
              </a:ext>
            </a:extLst>
          </p:cNvPr>
          <p:cNvSpPr>
            <a:spLocks noGrp="1"/>
          </p:cNvSpPr>
          <p:nvPr>
            <p:ph type="title"/>
          </p:nvPr>
        </p:nvSpPr>
        <p:spPr/>
        <p:txBody>
          <a:bodyPr>
            <a:noAutofit/>
          </a:bodyPr>
          <a:lstStyle/>
          <a:p>
            <a:r>
              <a:rPr lang="en-CA" sz="3600" dirty="0"/>
              <a:t>Contribution to the Development of the Club Management Profession </a:t>
            </a:r>
          </a:p>
        </p:txBody>
      </p:sp>
      <p:sp>
        <p:nvSpPr>
          <p:cNvPr id="3" name="Content Placeholder 2">
            <a:extLst>
              <a:ext uri="{FF2B5EF4-FFF2-40B4-BE49-F238E27FC236}">
                <a16:creationId xmlns:a16="http://schemas.microsoft.com/office/drawing/2014/main" id="{7C241D4E-79CA-6A08-0DEB-C6AD4191535B}"/>
              </a:ext>
            </a:extLst>
          </p:cNvPr>
          <p:cNvSpPr>
            <a:spLocks noGrp="1"/>
          </p:cNvSpPr>
          <p:nvPr>
            <p:ph sz="half" idx="1"/>
          </p:nvPr>
        </p:nvSpPr>
        <p:spPr/>
        <p:txBody>
          <a:bodyPr/>
          <a:lstStyle/>
          <a:p>
            <a:endParaRPr lang="en-CA"/>
          </a:p>
        </p:txBody>
      </p:sp>
      <p:sp>
        <p:nvSpPr>
          <p:cNvPr id="4" name="Content Placeholder 3">
            <a:extLst>
              <a:ext uri="{FF2B5EF4-FFF2-40B4-BE49-F238E27FC236}">
                <a16:creationId xmlns:a16="http://schemas.microsoft.com/office/drawing/2014/main" id="{B9618EB3-F69F-F3B5-637F-C72F600792D4}"/>
              </a:ext>
            </a:extLst>
          </p:cNvPr>
          <p:cNvSpPr>
            <a:spLocks noGrp="1"/>
          </p:cNvSpPr>
          <p:nvPr>
            <p:ph sz="half" idx="2"/>
          </p:nvPr>
        </p:nvSpPr>
        <p:spPr/>
        <p:txBody>
          <a:bodyPr/>
          <a:lstStyle/>
          <a:p>
            <a:endParaRPr lang="en-CA"/>
          </a:p>
        </p:txBody>
      </p:sp>
    </p:spTree>
    <p:extLst>
      <p:ext uri="{BB962C8B-B14F-4D97-AF65-F5344CB8AC3E}">
        <p14:creationId xmlns:p14="http://schemas.microsoft.com/office/powerpoint/2010/main" val="3993812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BA34BD-51DC-B4D3-9496-E4B0B0D9026C}"/>
              </a:ext>
            </a:extLst>
          </p:cNvPr>
          <p:cNvSpPr>
            <a:spLocks noGrp="1"/>
          </p:cNvSpPr>
          <p:nvPr>
            <p:ph type="title"/>
          </p:nvPr>
        </p:nvSpPr>
        <p:spPr/>
        <p:txBody>
          <a:bodyPr/>
          <a:lstStyle/>
          <a:p>
            <a:r>
              <a:rPr lang="en-US" dirty="0"/>
              <a:t>Additional materials</a:t>
            </a:r>
            <a:endParaRPr lang="en-CA" dirty="0"/>
          </a:p>
        </p:txBody>
      </p:sp>
      <p:sp>
        <p:nvSpPr>
          <p:cNvPr id="6" name="Content Placeholder 5">
            <a:extLst>
              <a:ext uri="{FF2B5EF4-FFF2-40B4-BE49-F238E27FC236}">
                <a16:creationId xmlns:a16="http://schemas.microsoft.com/office/drawing/2014/main" id="{36F95932-92A0-2383-37F5-89C45DB76A4D}"/>
              </a:ext>
            </a:extLst>
          </p:cNvPr>
          <p:cNvSpPr>
            <a:spLocks noGrp="1"/>
          </p:cNvSpPr>
          <p:nvPr>
            <p:ph idx="1"/>
          </p:nvPr>
        </p:nvSpPr>
        <p:spPr/>
        <p:txBody>
          <a:bodyPr>
            <a:normAutofit/>
          </a:bodyPr>
          <a:lstStyle/>
          <a:p>
            <a:pPr>
              <a:buFont typeface="Courier New" panose="02070309020205020404" pitchFamily="49" charset="0"/>
              <a:buChar char="o"/>
            </a:pPr>
            <a:r>
              <a:rPr lang="en-CA" dirty="0"/>
              <a:t> A minimum of three letters (one page each) of support indicating that the nominee has widespread respect of their peers in the club management profession. The letters should provide specific examples of the contributions of the nominee with regard to the criteria outlined above and describe the relationship between the letter writer and the nominee.</a:t>
            </a:r>
          </a:p>
          <a:p>
            <a:pPr>
              <a:buFont typeface="Courier New" panose="02070309020205020404" pitchFamily="49" charset="0"/>
              <a:buChar char="o"/>
            </a:pPr>
            <a:endParaRPr lang="en-CA" dirty="0"/>
          </a:p>
        </p:txBody>
      </p:sp>
      <p:sp>
        <p:nvSpPr>
          <p:cNvPr id="7" name="Picture Placeholder 6">
            <a:extLst>
              <a:ext uri="{FF2B5EF4-FFF2-40B4-BE49-F238E27FC236}">
                <a16:creationId xmlns:a16="http://schemas.microsoft.com/office/drawing/2014/main" id="{8D4A4FCD-290F-F2A7-5148-F9188B94B218}"/>
              </a:ext>
            </a:extLst>
          </p:cNvPr>
          <p:cNvSpPr>
            <a:spLocks noGrp="1"/>
          </p:cNvSpPr>
          <p:nvPr>
            <p:ph type="pic" sz="quarter" idx="13"/>
          </p:nvPr>
        </p:nvSpPr>
        <p:spPr/>
        <p:txBody>
          <a:bodyPr/>
          <a:lstStyle/>
          <a:p>
            <a:endParaRPr lang="en-CA"/>
          </a:p>
        </p:txBody>
      </p:sp>
    </p:spTree>
    <p:extLst>
      <p:ext uri="{BB962C8B-B14F-4D97-AF65-F5344CB8AC3E}">
        <p14:creationId xmlns:p14="http://schemas.microsoft.com/office/powerpoint/2010/main" val="9362036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99BA34BD-51DC-B4D3-9496-E4B0B0D9026C}"/>
              </a:ext>
            </a:extLst>
          </p:cNvPr>
          <p:cNvSpPr>
            <a:spLocks noGrp="1"/>
          </p:cNvSpPr>
          <p:nvPr>
            <p:ph type="title"/>
          </p:nvPr>
        </p:nvSpPr>
        <p:spPr>
          <a:xfrm>
            <a:off x="5181600" y="365125"/>
            <a:ext cx="6560634" cy="1325563"/>
          </a:xfrm>
        </p:spPr>
        <p:txBody>
          <a:bodyPr/>
          <a:lstStyle/>
          <a:p>
            <a:r>
              <a:rPr lang="en-US" dirty="0"/>
              <a:t>Additional materials </a:t>
            </a:r>
            <a:r>
              <a:rPr lang="en-US" sz="2000" i="1" dirty="0"/>
              <a:t>cont’d</a:t>
            </a:r>
            <a:endParaRPr lang="en-CA" i="1" dirty="0"/>
          </a:p>
        </p:txBody>
      </p:sp>
      <p:sp>
        <p:nvSpPr>
          <p:cNvPr id="6" name="Content Placeholder 5">
            <a:extLst>
              <a:ext uri="{FF2B5EF4-FFF2-40B4-BE49-F238E27FC236}">
                <a16:creationId xmlns:a16="http://schemas.microsoft.com/office/drawing/2014/main" id="{36F95932-92A0-2383-37F5-89C45DB76A4D}"/>
              </a:ext>
            </a:extLst>
          </p:cNvPr>
          <p:cNvSpPr>
            <a:spLocks noGrp="1"/>
          </p:cNvSpPr>
          <p:nvPr>
            <p:ph idx="1"/>
          </p:nvPr>
        </p:nvSpPr>
        <p:spPr/>
        <p:txBody>
          <a:bodyPr>
            <a:normAutofit/>
          </a:bodyPr>
          <a:lstStyle/>
          <a:p>
            <a:pPr>
              <a:buFont typeface="Courier New" panose="02070309020205020404" pitchFamily="49" charset="0"/>
              <a:buChar char="o"/>
            </a:pPr>
            <a:r>
              <a:rPr lang="en-CA" dirty="0"/>
              <a:t> A one-page letter of support from the nominee’s current or former club president or club owner.</a:t>
            </a:r>
          </a:p>
          <a:p>
            <a:pPr>
              <a:buFont typeface="Courier New" panose="02070309020205020404" pitchFamily="49" charset="0"/>
              <a:buChar char="o"/>
            </a:pPr>
            <a:endParaRPr lang="en-CA" dirty="0"/>
          </a:p>
          <a:p>
            <a:pPr>
              <a:buFont typeface="Courier New" panose="02070309020205020404" pitchFamily="49" charset="0"/>
              <a:buChar char="o"/>
            </a:pPr>
            <a:endParaRPr lang="en-CA" dirty="0"/>
          </a:p>
          <a:p>
            <a:pPr>
              <a:buFont typeface="Courier New" panose="02070309020205020404" pitchFamily="49" charset="0"/>
              <a:buChar char="o"/>
            </a:pPr>
            <a:r>
              <a:rPr lang="en-CA" dirty="0"/>
              <a:t> A photograph of the nominee in high-resolution (400 MB) jpg format.</a:t>
            </a:r>
          </a:p>
        </p:txBody>
      </p:sp>
      <p:sp>
        <p:nvSpPr>
          <p:cNvPr id="7" name="Picture Placeholder 6">
            <a:extLst>
              <a:ext uri="{FF2B5EF4-FFF2-40B4-BE49-F238E27FC236}">
                <a16:creationId xmlns:a16="http://schemas.microsoft.com/office/drawing/2014/main" id="{8D4A4FCD-290F-F2A7-5148-F9188B94B218}"/>
              </a:ext>
            </a:extLst>
          </p:cNvPr>
          <p:cNvSpPr>
            <a:spLocks noGrp="1"/>
          </p:cNvSpPr>
          <p:nvPr>
            <p:ph type="pic" sz="quarter" idx="13"/>
          </p:nvPr>
        </p:nvSpPr>
        <p:spPr/>
        <p:txBody>
          <a:bodyPr/>
          <a:lstStyle/>
          <a:p>
            <a:endParaRPr lang="en-CA"/>
          </a:p>
        </p:txBody>
      </p:sp>
    </p:spTree>
    <p:extLst>
      <p:ext uri="{BB962C8B-B14F-4D97-AF65-F5344CB8AC3E}">
        <p14:creationId xmlns:p14="http://schemas.microsoft.com/office/powerpoint/2010/main" val="23055774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3B991174-822C-3ED6-6478-D26D5DE1CF2E}"/>
              </a:ext>
            </a:extLst>
          </p:cNvPr>
          <p:cNvSpPr>
            <a:spLocks noGrp="1"/>
          </p:cNvSpPr>
          <p:nvPr>
            <p:ph type="title"/>
          </p:nvPr>
        </p:nvSpPr>
        <p:spPr/>
        <p:txBody>
          <a:bodyPr/>
          <a:lstStyle/>
          <a:p>
            <a:r>
              <a:rPr lang="en-US" dirty="0"/>
              <a:t>Next Steps</a:t>
            </a:r>
            <a:endParaRPr lang="en-CA" dirty="0"/>
          </a:p>
        </p:txBody>
      </p:sp>
      <p:sp>
        <p:nvSpPr>
          <p:cNvPr id="6" name="Content Placeholder 5">
            <a:extLst>
              <a:ext uri="{FF2B5EF4-FFF2-40B4-BE49-F238E27FC236}">
                <a16:creationId xmlns:a16="http://schemas.microsoft.com/office/drawing/2014/main" id="{84BBD403-858C-A3D3-C0E8-969F3E04AF49}"/>
              </a:ext>
            </a:extLst>
          </p:cNvPr>
          <p:cNvSpPr>
            <a:spLocks noGrp="1"/>
          </p:cNvSpPr>
          <p:nvPr>
            <p:ph idx="1"/>
          </p:nvPr>
        </p:nvSpPr>
        <p:spPr>
          <a:xfrm>
            <a:off x="5423892" y="1825625"/>
            <a:ext cx="5929907" cy="4351338"/>
          </a:xfrm>
        </p:spPr>
        <p:txBody>
          <a:bodyPr/>
          <a:lstStyle/>
          <a:p>
            <a:pPr>
              <a:buFont typeface="Courier New" panose="02070309020205020404" pitchFamily="49" charset="0"/>
              <a:buChar char="o"/>
            </a:pPr>
            <a:r>
              <a:rPr lang="en-CA" dirty="0"/>
              <a:t> Email application to events@thecmac.ca.</a:t>
            </a:r>
          </a:p>
          <a:p>
            <a:pPr>
              <a:buFont typeface="Courier New" panose="02070309020205020404" pitchFamily="49" charset="0"/>
              <a:buChar char="o"/>
            </a:pPr>
            <a:r>
              <a:rPr lang="en-CA" dirty="0">
                <a:solidFill>
                  <a:schemeClr val="accent1"/>
                </a:solidFill>
              </a:rPr>
              <a:t> All nominees must be informed of the application submission.</a:t>
            </a:r>
          </a:p>
          <a:p>
            <a:pPr>
              <a:buFont typeface="Courier New" panose="02070309020205020404" pitchFamily="49" charset="0"/>
              <a:buChar char="o"/>
            </a:pPr>
            <a:r>
              <a:rPr lang="en-CA" dirty="0"/>
              <a:t> All communications from CMAC will be directed to the nominator during the review process.</a:t>
            </a:r>
          </a:p>
          <a:p>
            <a:pPr>
              <a:buFont typeface="Courier New" panose="02070309020205020404" pitchFamily="49" charset="0"/>
              <a:buChar char="o"/>
            </a:pPr>
            <a:r>
              <a:rPr lang="en-CA" dirty="0">
                <a:solidFill>
                  <a:schemeClr val="accent1"/>
                </a:solidFill>
              </a:rPr>
              <a:t> Incomplete submissions will not be included in the committee review process.</a:t>
            </a:r>
          </a:p>
        </p:txBody>
      </p:sp>
    </p:spTree>
    <p:extLst>
      <p:ext uri="{BB962C8B-B14F-4D97-AF65-F5344CB8AC3E}">
        <p14:creationId xmlns:p14="http://schemas.microsoft.com/office/powerpoint/2010/main" val="60780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3AB7907-7962-355C-65A6-17DD2ACC90DD}"/>
              </a:ext>
            </a:extLst>
          </p:cNvPr>
          <p:cNvSpPr>
            <a:spLocks noGrp="1"/>
          </p:cNvSpPr>
          <p:nvPr>
            <p:ph type="pic" idx="1"/>
          </p:nvPr>
        </p:nvSpPr>
        <p:spPr/>
        <p:txBody>
          <a:bodyPr/>
          <a:lstStyle/>
          <a:p>
            <a:endParaRPr lang="en-CA" dirty="0"/>
          </a:p>
        </p:txBody>
      </p:sp>
      <p:sp>
        <p:nvSpPr>
          <p:cNvPr id="6" name="Text Placeholder 5">
            <a:extLst>
              <a:ext uri="{FF2B5EF4-FFF2-40B4-BE49-F238E27FC236}">
                <a16:creationId xmlns:a16="http://schemas.microsoft.com/office/drawing/2014/main" id="{0C2A1BE5-F197-A8F2-7BE8-32E222AD9F5E}"/>
              </a:ext>
            </a:extLst>
          </p:cNvPr>
          <p:cNvSpPr>
            <a:spLocks noGrp="1"/>
          </p:cNvSpPr>
          <p:nvPr>
            <p:ph type="body" sz="half" idx="2"/>
          </p:nvPr>
        </p:nvSpPr>
        <p:spPr/>
        <p:txBody>
          <a:bodyPr>
            <a:normAutofit/>
          </a:bodyPr>
          <a:lstStyle/>
          <a:p>
            <a:r>
              <a:rPr lang="en-US" b="1" dirty="0"/>
              <a:t>Name: </a:t>
            </a:r>
          </a:p>
          <a:p>
            <a:endParaRPr lang="en-US" b="1" dirty="0"/>
          </a:p>
          <a:p>
            <a:r>
              <a:rPr lang="en-US" b="1" dirty="0"/>
              <a:t>Job Title: </a:t>
            </a:r>
          </a:p>
          <a:p>
            <a:endParaRPr lang="en-US" b="1" dirty="0"/>
          </a:p>
          <a:p>
            <a:r>
              <a:rPr lang="en-US" b="1" dirty="0"/>
              <a:t>Club: </a:t>
            </a:r>
          </a:p>
          <a:p>
            <a:endParaRPr lang="en-US" b="1" dirty="0"/>
          </a:p>
          <a:p>
            <a:r>
              <a:rPr lang="en-US" b="1" dirty="0"/>
              <a:t>Phone:</a:t>
            </a:r>
          </a:p>
          <a:p>
            <a:r>
              <a:rPr lang="en-US" b="1" dirty="0"/>
              <a:t>Email:</a:t>
            </a:r>
          </a:p>
        </p:txBody>
      </p:sp>
      <p:sp>
        <p:nvSpPr>
          <p:cNvPr id="4" name="Title 3">
            <a:extLst>
              <a:ext uri="{FF2B5EF4-FFF2-40B4-BE49-F238E27FC236}">
                <a16:creationId xmlns:a16="http://schemas.microsoft.com/office/drawing/2014/main" id="{D446B1D1-6683-28CB-91AA-C9793ABF3A39}"/>
              </a:ext>
            </a:extLst>
          </p:cNvPr>
          <p:cNvSpPr>
            <a:spLocks noGrp="1"/>
          </p:cNvSpPr>
          <p:nvPr>
            <p:ph type="title"/>
          </p:nvPr>
        </p:nvSpPr>
        <p:spPr/>
        <p:txBody>
          <a:bodyPr/>
          <a:lstStyle/>
          <a:p>
            <a:r>
              <a:rPr lang="en-US" dirty="0"/>
              <a:t>Nominee Information</a:t>
            </a:r>
            <a:endParaRPr lang="en-CA" dirty="0"/>
          </a:p>
        </p:txBody>
      </p:sp>
    </p:spTree>
    <p:extLst>
      <p:ext uri="{BB962C8B-B14F-4D97-AF65-F5344CB8AC3E}">
        <p14:creationId xmlns:p14="http://schemas.microsoft.com/office/powerpoint/2010/main" val="2419271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7E0AF8E0-D961-F283-4519-43287C96FA77}"/>
              </a:ext>
            </a:extLst>
          </p:cNvPr>
          <p:cNvSpPr>
            <a:spLocks noGrp="1"/>
          </p:cNvSpPr>
          <p:nvPr>
            <p:ph type="title"/>
          </p:nvPr>
        </p:nvSpPr>
        <p:spPr/>
        <p:txBody>
          <a:bodyPr/>
          <a:lstStyle/>
          <a:p>
            <a:r>
              <a:rPr lang="en-US" dirty="0"/>
              <a:t>Nominator Information</a:t>
            </a:r>
            <a:endParaRPr lang="en-CA" dirty="0"/>
          </a:p>
        </p:txBody>
      </p:sp>
      <p:sp>
        <p:nvSpPr>
          <p:cNvPr id="6" name="Content Placeholder 5">
            <a:extLst>
              <a:ext uri="{FF2B5EF4-FFF2-40B4-BE49-F238E27FC236}">
                <a16:creationId xmlns:a16="http://schemas.microsoft.com/office/drawing/2014/main" id="{BA09ABE0-FAE8-7A73-04DA-A89C63EA35DA}"/>
              </a:ext>
            </a:extLst>
          </p:cNvPr>
          <p:cNvSpPr>
            <a:spLocks noGrp="1"/>
          </p:cNvSpPr>
          <p:nvPr>
            <p:ph idx="1"/>
          </p:nvPr>
        </p:nvSpPr>
        <p:spPr>
          <a:xfrm>
            <a:off x="3094074" y="1825625"/>
            <a:ext cx="8259726" cy="4351338"/>
          </a:xfrm>
        </p:spPr>
        <p:txBody>
          <a:bodyPr>
            <a:normAutofit/>
          </a:bodyPr>
          <a:lstStyle/>
          <a:p>
            <a:pPr marL="0" indent="0">
              <a:buNone/>
            </a:pPr>
            <a:r>
              <a:rPr lang="en-US" b="1" dirty="0"/>
              <a:t>Name: </a:t>
            </a:r>
          </a:p>
          <a:p>
            <a:endParaRPr lang="en-US" b="1" dirty="0"/>
          </a:p>
          <a:p>
            <a:pPr marL="0" indent="0">
              <a:buNone/>
            </a:pPr>
            <a:r>
              <a:rPr lang="en-US" b="1" dirty="0"/>
              <a:t>Job Title: </a:t>
            </a:r>
          </a:p>
          <a:p>
            <a:endParaRPr lang="en-US" b="1" dirty="0"/>
          </a:p>
          <a:p>
            <a:pPr marL="0" indent="0">
              <a:buNone/>
            </a:pPr>
            <a:r>
              <a:rPr lang="en-US" b="1" dirty="0"/>
              <a:t>Club: </a:t>
            </a:r>
            <a:endParaRPr lang="en-CA" b="1" dirty="0"/>
          </a:p>
          <a:p>
            <a:endParaRPr lang="en-CA" dirty="0"/>
          </a:p>
          <a:p>
            <a:pPr marL="0" indent="0">
              <a:buNone/>
            </a:pPr>
            <a:r>
              <a:rPr lang="en-CA" b="1" dirty="0"/>
              <a:t>Nominator Phone Number: </a:t>
            </a:r>
          </a:p>
          <a:p>
            <a:pPr marL="0" indent="0">
              <a:buNone/>
            </a:pPr>
            <a:r>
              <a:rPr lang="en-CA" b="1" dirty="0"/>
              <a:t>Nominator Email:</a:t>
            </a:r>
          </a:p>
        </p:txBody>
      </p:sp>
    </p:spTree>
    <p:extLst>
      <p:ext uri="{BB962C8B-B14F-4D97-AF65-F5344CB8AC3E}">
        <p14:creationId xmlns:p14="http://schemas.microsoft.com/office/powerpoint/2010/main" val="2280789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C6D397-1E2F-9954-9DE4-161B0B10CFE1}"/>
              </a:ext>
            </a:extLst>
          </p:cNvPr>
          <p:cNvSpPr>
            <a:spLocks noGrp="1"/>
          </p:cNvSpPr>
          <p:nvPr>
            <p:ph type="title"/>
          </p:nvPr>
        </p:nvSpPr>
        <p:spPr/>
        <p:txBody>
          <a:bodyPr/>
          <a:lstStyle/>
          <a:p>
            <a:r>
              <a:rPr lang="en-US" dirty="0"/>
              <a:t>Basic Criteria</a:t>
            </a:r>
            <a:endParaRPr lang="en-CA" dirty="0"/>
          </a:p>
        </p:txBody>
      </p:sp>
      <p:graphicFrame>
        <p:nvGraphicFramePr>
          <p:cNvPr id="7" name="Content Placeholder 6">
            <a:extLst>
              <a:ext uri="{FF2B5EF4-FFF2-40B4-BE49-F238E27FC236}">
                <a16:creationId xmlns:a16="http://schemas.microsoft.com/office/drawing/2014/main" id="{41E6BF9D-5FB3-6C89-EEC7-8C91F277D55F}"/>
              </a:ext>
            </a:extLst>
          </p:cNvPr>
          <p:cNvGraphicFramePr>
            <a:graphicFrameLocks noGrp="1"/>
          </p:cNvGraphicFramePr>
          <p:nvPr>
            <p:ph idx="1"/>
            <p:extLst>
              <p:ext uri="{D42A27DB-BD31-4B8C-83A1-F6EECF244321}">
                <p14:modId xmlns:p14="http://schemas.microsoft.com/office/powerpoint/2010/main" val="806074192"/>
              </p:ext>
            </p:extLst>
          </p:nvPr>
        </p:nvGraphicFramePr>
        <p:xfrm>
          <a:off x="3019647" y="2271899"/>
          <a:ext cx="8334152" cy="2314202"/>
        </p:xfrm>
        <a:graphic>
          <a:graphicData uri="http://schemas.openxmlformats.org/drawingml/2006/table">
            <a:tbl>
              <a:tblPr firstRow="1" bandRow="1">
                <a:tableStyleId>{69012ECD-51FC-41F1-AA8D-1B2483CD663E}</a:tableStyleId>
              </a:tblPr>
              <a:tblGrid>
                <a:gridCol w="956930">
                  <a:extLst>
                    <a:ext uri="{9D8B030D-6E8A-4147-A177-3AD203B41FA5}">
                      <a16:colId xmlns:a16="http://schemas.microsoft.com/office/drawing/2014/main" val="93885960"/>
                    </a:ext>
                  </a:extLst>
                </a:gridCol>
                <a:gridCol w="866213">
                  <a:extLst>
                    <a:ext uri="{9D8B030D-6E8A-4147-A177-3AD203B41FA5}">
                      <a16:colId xmlns:a16="http://schemas.microsoft.com/office/drawing/2014/main" val="3606423011"/>
                    </a:ext>
                  </a:extLst>
                </a:gridCol>
                <a:gridCol w="6511009">
                  <a:extLst>
                    <a:ext uri="{9D8B030D-6E8A-4147-A177-3AD203B41FA5}">
                      <a16:colId xmlns:a16="http://schemas.microsoft.com/office/drawing/2014/main" val="802928512"/>
                    </a:ext>
                  </a:extLst>
                </a:gridCol>
              </a:tblGrid>
              <a:tr h="723112">
                <a:tc>
                  <a:txBody>
                    <a:bodyPr/>
                    <a:lstStyle/>
                    <a:p>
                      <a:r>
                        <a:rPr lang="en-US" dirty="0"/>
                        <a:t>YES</a:t>
                      </a:r>
                      <a:endParaRPr lang="en-CA" dirty="0"/>
                    </a:p>
                  </a:txBody>
                  <a:tcPr anchor="ctr"/>
                </a:tc>
                <a:tc>
                  <a:txBody>
                    <a:bodyPr/>
                    <a:lstStyle/>
                    <a:p>
                      <a:r>
                        <a:rPr lang="en-US" dirty="0"/>
                        <a:t>NO</a:t>
                      </a:r>
                      <a:endParaRPr lang="en-CA" dirty="0"/>
                    </a:p>
                  </a:txBody>
                  <a:tcPr anchor="ctr"/>
                </a:tc>
                <a:tc>
                  <a:txBody>
                    <a:bodyPr/>
                    <a:lstStyle/>
                    <a:p>
                      <a:r>
                        <a:rPr lang="en-US" dirty="0"/>
                        <a:t>CRITERIA</a:t>
                      </a:r>
                      <a:endParaRPr lang="en-CA" dirty="0"/>
                    </a:p>
                  </a:txBody>
                  <a:tcPr anchor="ctr"/>
                </a:tc>
                <a:extLst>
                  <a:ext uri="{0D108BD9-81ED-4DB2-BD59-A6C34878D82A}">
                    <a16:rowId xmlns:a16="http://schemas.microsoft.com/office/drawing/2014/main" val="1775511391"/>
                  </a:ext>
                </a:extLst>
              </a:tr>
              <a:tr h="867978">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dk1"/>
                          </a:solidFill>
                          <a:effectLst/>
                        </a:rPr>
                        <a:t>The nominee is a professional member in good                                       </a:t>
                      </a:r>
                    </a:p>
                    <a:p>
                      <a:r>
                        <a:rPr lang="en-CA" sz="1800" kern="1200" dirty="0">
                          <a:solidFill>
                            <a:schemeClr val="dk1"/>
                          </a:solidFill>
                          <a:effectLst/>
                        </a:rPr>
                        <a:t>standing with CMAC.</a:t>
                      </a:r>
                    </a:p>
                  </a:txBody>
                  <a:tcPr anchor="ctr"/>
                </a:tc>
                <a:extLst>
                  <a:ext uri="{0D108BD9-81ED-4DB2-BD59-A6C34878D82A}">
                    <a16:rowId xmlns:a16="http://schemas.microsoft.com/office/drawing/2014/main" val="850508126"/>
                  </a:ext>
                </a:extLst>
              </a:tr>
              <a:tr h="723112">
                <a:tc>
                  <a:txBody>
                    <a:bodyPr/>
                    <a:lstStyle/>
                    <a:p>
                      <a:endParaRPr lang="en-CA" dirty="0"/>
                    </a:p>
                  </a:txBody>
                  <a:tcPr anchor="ctr"/>
                </a:tc>
                <a:tc>
                  <a:txBody>
                    <a:bodyPr/>
                    <a:lstStyle/>
                    <a:p>
                      <a:endParaRPr lang="en-CA" dirty="0"/>
                    </a:p>
                  </a:txBody>
                  <a:tcPr anchor="ctr"/>
                </a:tc>
                <a:tc>
                  <a:txBody>
                    <a:bodyPr/>
                    <a:lstStyle/>
                    <a:p>
                      <a:r>
                        <a:rPr lang="en-CA" sz="1800" kern="1200" dirty="0">
                          <a:solidFill>
                            <a:schemeClr val="dk1"/>
                          </a:solidFill>
                          <a:effectLst/>
                        </a:rPr>
                        <a:t>The nominee is a senior manager at their club.</a:t>
                      </a:r>
                    </a:p>
                  </a:txBody>
                  <a:tcPr anchor="ctr"/>
                </a:tc>
                <a:extLst>
                  <a:ext uri="{0D108BD9-81ED-4DB2-BD59-A6C34878D82A}">
                    <a16:rowId xmlns:a16="http://schemas.microsoft.com/office/drawing/2014/main" val="479393544"/>
                  </a:ext>
                </a:extLst>
              </a:tr>
            </a:tbl>
          </a:graphicData>
        </a:graphic>
      </p:graphicFrame>
      <p:pic>
        <p:nvPicPr>
          <p:cNvPr id="9" name="Graphic 8" descr="Checkbox Checked with solid fill">
            <a:extLst>
              <a:ext uri="{FF2B5EF4-FFF2-40B4-BE49-F238E27FC236}">
                <a16:creationId xmlns:a16="http://schemas.microsoft.com/office/drawing/2014/main" id="{495FC97B-C63D-8184-0FE3-0BE2547CEB4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6348" y="5497066"/>
            <a:ext cx="914400" cy="914400"/>
          </a:xfrm>
          <a:prstGeom prst="rect">
            <a:avLst/>
          </a:prstGeom>
        </p:spPr>
      </p:pic>
      <p:sp>
        <p:nvSpPr>
          <p:cNvPr id="12" name="TextBox 11">
            <a:extLst>
              <a:ext uri="{FF2B5EF4-FFF2-40B4-BE49-F238E27FC236}">
                <a16:creationId xmlns:a16="http://schemas.microsoft.com/office/drawing/2014/main" id="{449B2BDF-9925-CAFF-4627-AA2226370AD9}"/>
              </a:ext>
            </a:extLst>
          </p:cNvPr>
          <p:cNvSpPr txBox="1"/>
          <p:nvPr/>
        </p:nvSpPr>
        <p:spPr>
          <a:xfrm>
            <a:off x="1510748" y="5415657"/>
            <a:ext cx="5227982" cy="1077218"/>
          </a:xfrm>
          <a:prstGeom prst="rect">
            <a:avLst/>
          </a:prstGeom>
          <a:solidFill>
            <a:schemeClr val="accent1"/>
          </a:solidFill>
          <a:ln>
            <a:solidFill>
              <a:schemeClr val="accent1"/>
            </a:solidFill>
          </a:ln>
        </p:spPr>
        <p:txBody>
          <a:bodyPr wrap="square" rtlCol="0">
            <a:spAutoFit/>
          </a:bodyPr>
          <a:lstStyle/>
          <a:p>
            <a:r>
              <a:rPr lang="en-US" sz="1600" b="1" dirty="0">
                <a:solidFill>
                  <a:schemeClr val="bg1"/>
                </a:solidFill>
              </a:rPr>
              <a:t>Tip: </a:t>
            </a:r>
            <a:r>
              <a:rPr lang="en-US" sz="1600" b="1" i="1" dirty="0">
                <a:solidFill>
                  <a:schemeClr val="bg1"/>
                </a:solidFill>
              </a:rPr>
              <a:t>Copy the check mark icon and paste it into the desired section of the table to indicate whether the nominee meets the criteria. When complete, delete this box and any extra checkmark icons. </a:t>
            </a:r>
            <a:endParaRPr lang="en-CA" sz="1600" b="1" i="1" dirty="0">
              <a:solidFill>
                <a:schemeClr val="bg1"/>
              </a:solidFill>
            </a:endParaRPr>
          </a:p>
        </p:txBody>
      </p:sp>
    </p:spTree>
    <p:extLst>
      <p:ext uri="{BB962C8B-B14F-4D97-AF65-F5344CB8AC3E}">
        <p14:creationId xmlns:p14="http://schemas.microsoft.com/office/powerpoint/2010/main" val="3464693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61312979-D0CC-23C0-EF2E-46C5D14E5211}"/>
              </a:ext>
            </a:extLst>
          </p:cNvPr>
          <p:cNvSpPr>
            <a:spLocks noGrp="1"/>
          </p:cNvSpPr>
          <p:nvPr>
            <p:ph type="ctrTitle"/>
          </p:nvPr>
        </p:nvSpPr>
        <p:spPr>
          <a:xfrm>
            <a:off x="5260256" y="416685"/>
            <a:ext cx="6308890" cy="1789802"/>
          </a:xfrm>
        </p:spPr>
        <p:txBody>
          <a:bodyPr>
            <a:normAutofit fontScale="90000"/>
          </a:bodyPr>
          <a:lstStyle/>
          <a:p>
            <a:pPr algn="r"/>
            <a:r>
              <a:rPr lang="en-US" dirty="0"/>
              <a:t>An accomplished club manager</a:t>
            </a:r>
            <a:endParaRPr lang="en-CA" dirty="0"/>
          </a:p>
        </p:txBody>
      </p:sp>
      <p:sp>
        <p:nvSpPr>
          <p:cNvPr id="6" name="Subtitle 5">
            <a:extLst>
              <a:ext uri="{FF2B5EF4-FFF2-40B4-BE49-F238E27FC236}">
                <a16:creationId xmlns:a16="http://schemas.microsoft.com/office/drawing/2014/main" id="{172EEF3A-9A3D-BEAA-F754-AC95DDE26BCB}"/>
              </a:ext>
            </a:extLst>
          </p:cNvPr>
          <p:cNvSpPr>
            <a:spLocks noGrp="1"/>
          </p:cNvSpPr>
          <p:nvPr>
            <p:ph type="subTitle" idx="1"/>
          </p:nvPr>
        </p:nvSpPr>
        <p:spPr>
          <a:xfrm>
            <a:off x="5260256" y="2687978"/>
            <a:ext cx="6308890" cy="3454744"/>
          </a:xfrm>
        </p:spPr>
        <p:txBody>
          <a:bodyPr>
            <a:normAutofit fontScale="92500" lnSpcReduction="10000"/>
          </a:bodyPr>
          <a:lstStyle/>
          <a:p>
            <a:pPr algn="l"/>
            <a:r>
              <a:rPr lang="en-US" b="1" dirty="0"/>
              <a:t>The following slides outline the success of the nominee in the below categories:</a:t>
            </a:r>
          </a:p>
          <a:p>
            <a:pPr marL="342900" indent="-342900" algn="l">
              <a:buFont typeface="Wingdings" panose="05000000000000000000" pitchFamily="2" charset="2"/>
              <a:buChar char="ü"/>
            </a:pPr>
            <a:r>
              <a:rPr lang="en-US" b="1" i="1" dirty="0">
                <a:solidFill>
                  <a:schemeClr val="accent1"/>
                </a:solidFill>
              </a:rPr>
              <a:t>Performance</a:t>
            </a:r>
          </a:p>
          <a:p>
            <a:pPr marL="342900" indent="-342900" algn="l">
              <a:buFont typeface="Wingdings" panose="05000000000000000000" pitchFamily="2" charset="2"/>
              <a:buChar char="ü"/>
            </a:pPr>
            <a:r>
              <a:rPr lang="en-CA" b="1" i="1" dirty="0">
                <a:solidFill>
                  <a:schemeClr val="accent1"/>
                </a:solidFill>
              </a:rPr>
              <a:t>Well Respected</a:t>
            </a:r>
          </a:p>
          <a:p>
            <a:pPr marL="342900" indent="-342900" algn="l">
              <a:buFont typeface="Wingdings" panose="05000000000000000000" pitchFamily="2" charset="2"/>
              <a:buChar char="ü"/>
            </a:pPr>
            <a:r>
              <a:rPr lang="en-CA" b="1" i="1" dirty="0">
                <a:solidFill>
                  <a:schemeClr val="accent1"/>
                </a:solidFill>
              </a:rPr>
              <a:t>Mentorship and Support</a:t>
            </a:r>
          </a:p>
          <a:p>
            <a:pPr marL="342900" indent="-342900" algn="l">
              <a:buFont typeface="Wingdings" panose="05000000000000000000" pitchFamily="2" charset="2"/>
              <a:buChar char="ü"/>
            </a:pPr>
            <a:r>
              <a:rPr lang="en-CA" b="1" i="1" dirty="0">
                <a:solidFill>
                  <a:schemeClr val="accent1"/>
                </a:solidFill>
              </a:rPr>
              <a:t>Diversity and Inclusion</a:t>
            </a:r>
          </a:p>
          <a:p>
            <a:pPr marL="342900" indent="-342900" algn="l">
              <a:buFont typeface="Wingdings" panose="05000000000000000000" pitchFamily="2" charset="2"/>
              <a:buChar char="ü"/>
            </a:pPr>
            <a:r>
              <a:rPr lang="en-CA" b="1" i="1" dirty="0">
                <a:solidFill>
                  <a:schemeClr val="accent1"/>
                </a:solidFill>
              </a:rPr>
              <a:t>Volunteer Work, Charity Work, etc. </a:t>
            </a:r>
          </a:p>
          <a:p>
            <a:pPr marL="342900" indent="-342900" algn="l">
              <a:buFont typeface="Wingdings" panose="05000000000000000000" pitchFamily="2" charset="2"/>
              <a:buChar char="ü"/>
            </a:pPr>
            <a:r>
              <a:rPr lang="en-CA" b="1" i="1" dirty="0">
                <a:solidFill>
                  <a:schemeClr val="accent1"/>
                </a:solidFill>
              </a:rPr>
              <a:t>Contribution to the Development of the Club Management Profession </a:t>
            </a:r>
          </a:p>
        </p:txBody>
      </p:sp>
      <p:sp>
        <p:nvSpPr>
          <p:cNvPr id="7" name="Picture Placeholder 6">
            <a:extLst>
              <a:ext uri="{FF2B5EF4-FFF2-40B4-BE49-F238E27FC236}">
                <a16:creationId xmlns:a16="http://schemas.microsoft.com/office/drawing/2014/main" id="{1FA35B17-27D6-FEA8-D2F1-576499D1963D}"/>
              </a:ext>
            </a:extLst>
          </p:cNvPr>
          <p:cNvSpPr>
            <a:spLocks noGrp="1"/>
          </p:cNvSpPr>
          <p:nvPr>
            <p:ph type="pic" sz="quarter" idx="13"/>
          </p:nvPr>
        </p:nvSpPr>
        <p:spPr/>
        <p:txBody>
          <a:bodyPr/>
          <a:lstStyle/>
          <a:p>
            <a:endParaRPr lang="en-CA" dirty="0"/>
          </a:p>
        </p:txBody>
      </p:sp>
    </p:spTree>
    <p:extLst>
      <p:ext uri="{BB962C8B-B14F-4D97-AF65-F5344CB8AC3E}">
        <p14:creationId xmlns:p14="http://schemas.microsoft.com/office/powerpoint/2010/main" val="25435151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E14EC-CEDE-6B12-F5FE-0CF5B7B95AF2}"/>
              </a:ext>
            </a:extLst>
          </p:cNvPr>
          <p:cNvSpPr>
            <a:spLocks noGrp="1"/>
          </p:cNvSpPr>
          <p:nvPr>
            <p:ph type="title"/>
          </p:nvPr>
        </p:nvSpPr>
        <p:spPr/>
        <p:txBody>
          <a:bodyPr/>
          <a:lstStyle/>
          <a:p>
            <a:r>
              <a:rPr lang="en-US" dirty="0"/>
              <a:t>Performance</a:t>
            </a:r>
            <a:endParaRPr lang="en-CA" dirty="0"/>
          </a:p>
        </p:txBody>
      </p:sp>
      <p:sp>
        <p:nvSpPr>
          <p:cNvPr id="3" name="Content Placeholder 2">
            <a:extLst>
              <a:ext uri="{FF2B5EF4-FFF2-40B4-BE49-F238E27FC236}">
                <a16:creationId xmlns:a16="http://schemas.microsoft.com/office/drawing/2014/main" id="{B3D3F9A4-2265-011E-CEF9-0C40EDA3EF2D}"/>
              </a:ext>
            </a:extLst>
          </p:cNvPr>
          <p:cNvSpPr>
            <a:spLocks noGrp="1"/>
          </p:cNvSpPr>
          <p:nvPr>
            <p:ph sz="half" idx="1"/>
          </p:nvPr>
        </p:nvSpPr>
        <p:spPr/>
        <p:txBody>
          <a:bodyPr/>
          <a:lstStyle/>
          <a:p>
            <a:endParaRPr lang="en-CA"/>
          </a:p>
        </p:txBody>
      </p:sp>
      <p:sp>
        <p:nvSpPr>
          <p:cNvPr id="4" name="Content Placeholder 3">
            <a:extLst>
              <a:ext uri="{FF2B5EF4-FFF2-40B4-BE49-F238E27FC236}">
                <a16:creationId xmlns:a16="http://schemas.microsoft.com/office/drawing/2014/main" id="{C402874B-79B5-B391-2EE9-E27DA6EAAD33}"/>
              </a:ext>
            </a:extLst>
          </p:cNvPr>
          <p:cNvSpPr>
            <a:spLocks noGrp="1"/>
          </p:cNvSpPr>
          <p:nvPr>
            <p:ph sz="half" idx="2"/>
          </p:nvPr>
        </p:nvSpPr>
        <p:spPr/>
        <p:txBody>
          <a:bodyPr/>
          <a:lstStyle/>
          <a:p>
            <a:endParaRPr lang="en-CA"/>
          </a:p>
        </p:txBody>
      </p:sp>
    </p:spTree>
    <p:extLst>
      <p:ext uri="{BB962C8B-B14F-4D97-AF65-F5344CB8AC3E}">
        <p14:creationId xmlns:p14="http://schemas.microsoft.com/office/powerpoint/2010/main" val="988167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49D74-5E7F-DA7B-E0CC-F8699E3B6DBC}"/>
              </a:ext>
            </a:extLst>
          </p:cNvPr>
          <p:cNvSpPr>
            <a:spLocks noGrp="1"/>
          </p:cNvSpPr>
          <p:nvPr>
            <p:ph type="title"/>
          </p:nvPr>
        </p:nvSpPr>
        <p:spPr/>
        <p:txBody>
          <a:bodyPr/>
          <a:lstStyle/>
          <a:p>
            <a:r>
              <a:rPr lang="en-US" dirty="0"/>
              <a:t>Well-Respected</a:t>
            </a:r>
            <a:endParaRPr lang="en-CA" dirty="0"/>
          </a:p>
        </p:txBody>
      </p:sp>
      <p:sp>
        <p:nvSpPr>
          <p:cNvPr id="3" name="Content Placeholder 2">
            <a:extLst>
              <a:ext uri="{FF2B5EF4-FFF2-40B4-BE49-F238E27FC236}">
                <a16:creationId xmlns:a16="http://schemas.microsoft.com/office/drawing/2014/main" id="{369C221E-C262-1444-2F8F-5528E53F283C}"/>
              </a:ext>
            </a:extLst>
          </p:cNvPr>
          <p:cNvSpPr>
            <a:spLocks noGrp="1"/>
          </p:cNvSpPr>
          <p:nvPr>
            <p:ph sz="half" idx="1"/>
          </p:nvPr>
        </p:nvSpPr>
        <p:spPr/>
        <p:txBody>
          <a:bodyPr/>
          <a:lstStyle/>
          <a:p>
            <a:endParaRPr lang="en-CA"/>
          </a:p>
        </p:txBody>
      </p:sp>
      <p:sp>
        <p:nvSpPr>
          <p:cNvPr id="4" name="Content Placeholder 3">
            <a:extLst>
              <a:ext uri="{FF2B5EF4-FFF2-40B4-BE49-F238E27FC236}">
                <a16:creationId xmlns:a16="http://schemas.microsoft.com/office/drawing/2014/main" id="{B7C956D9-44F3-7BF5-3A9E-7258FA352D12}"/>
              </a:ext>
            </a:extLst>
          </p:cNvPr>
          <p:cNvSpPr>
            <a:spLocks noGrp="1"/>
          </p:cNvSpPr>
          <p:nvPr>
            <p:ph sz="half" idx="2"/>
          </p:nvPr>
        </p:nvSpPr>
        <p:spPr/>
        <p:txBody>
          <a:bodyPr/>
          <a:lstStyle/>
          <a:p>
            <a:endParaRPr lang="en-CA"/>
          </a:p>
        </p:txBody>
      </p:sp>
    </p:spTree>
    <p:extLst>
      <p:ext uri="{BB962C8B-B14F-4D97-AF65-F5344CB8AC3E}">
        <p14:creationId xmlns:p14="http://schemas.microsoft.com/office/powerpoint/2010/main" val="20308839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B7223D-FEA0-4295-7633-F61ECEE04441}"/>
              </a:ext>
            </a:extLst>
          </p:cNvPr>
          <p:cNvSpPr>
            <a:spLocks noGrp="1"/>
          </p:cNvSpPr>
          <p:nvPr>
            <p:ph type="title"/>
          </p:nvPr>
        </p:nvSpPr>
        <p:spPr/>
        <p:txBody>
          <a:bodyPr/>
          <a:lstStyle/>
          <a:p>
            <a:r>
              <a:rPr lang="en-CA" dirty="0"/>
              <a:t>Mentorship and Support</a:t>
            </a:r>
          </a:p>
        </p:txBody>
      </p:sp>
      <p:sp>
        <p:nvSpPr>
          <p:cNvPr id="3" name="Content Placeholder 2">
            <a:extLst>
              <a:ext uri="{FF2B5EF4-FFF2-40B4-BE49-F238E27FC236}">
                <a16:creationId xmlns:a16="http://schemas.microsoft.com/office/drawing/2014/main" id="{468A4188-B468-BE1D-6E49-81F86E52357F}"/>
              </a:ext>
            </a:extLst>
          </p:cNvPr>
          <p:cNvSpPr>
            <a:spLocks noGrp="1"/>
          </p:cNvSpPr>
          <p:nvPr>
            <p:ph sz="half" idx="1"/>
          </p:nvPr>
        </p:nvSpPr>
        <p:spPr/>
        <p:txBody>
          <a:bodyPr/>
          <a:lstStyle/>
          <a:p>
            <a:endParaRPr lang="en-CA"/>
          </a:p>
        </p:txBody>
      </p:sp>
      <p:sp>
        <p:nvSpPr>
          <p:cNvPr id="4" name="Content Placeholder 3">
            <a:extLst>
              <a:ext uri="{FF2B5EF4-FFF2-40B4-BE49-F238E27FC236}">
                <a16:creationId xmlns:a16="http://schemas.microsoft.com/office/drawing/2014/main" id="{15C727E9-0D64-A33B-0070-4A558D3F7117}"/>
              </a:ext>
            </a:extLst>
          </p:cNvPr>
          <p:cNvSpPr>
            <a:spLocks noGrp="1"/>
          </p:cNvSpPr>
          <p:nvPr>
            <p:ph sz="half" idx="2"/>
          </p:nvPr>
        </p:nvSpPr>
        <p:spPr/>
        <p:txBody>
          <a:bodyPr/>
          <a:lstStyle/>
          <a:p>
            <a:endParaRPr lang="en-CA"/>
          </a:p>
        </p:txBody>
      </p:sp>
    </p:spTree>
    <p:extLst>
      <p:ext uri="{BB962C8B-B14F-4D97-AF65-F5344CB8AC3E}">
        <p14:creationId xmlns:p14="http://schemas.microsoft.com/office/powerpoint/2010/main" val="30032788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108E5E-6012-CC9F-FF42-5A1C38AB22D3}"/>
              </a:ext>
            </a:extLst>
          </p:cNvPr>
          <p:cNvSpPr>
            <a:spLocks noGrp="1"/>
          </p:cNvSpPr>
          <p:nvPr>
            <p:ph type="title"/>
          </p:nvPr>
        </p:nvSpPr>
        <p:spPr/>
        <p:txBody>
          <a:bodyPr/>
          <a:lstStyle/>
          <a:p>
            <a:r>
              <a:rPr lang="en-CA" dirty="0"/>
              <a:t>Diversity and Inclusion</a:t>
            </a:r>
          </a:p>
        </p:txBody>
      </p:sp>
      <p:sp>
        <p:nvSpPr>
          <p:cNvPr id="3" name="Content Placeholder 2">
            <a:extLst>
              <a:ext uri="{FF2B5EF4-FFF2-40B4-BE49-F238E27FC236}">
                <a16:creationId xmlns:a16="http://schemas.microsoft.com/office/drawing/2014/main" id="{C577546C-F0E7-063A-2D48-F0B225067216}"/>
              </a:ext>
            </a:extLst>
          </p:cNvPr>
          <p:cNvSpPr>
            <a:spLocks noGrp="1"/>
          </p:cNvSpPr>
          <p:nvPr>
            <p:ph sz="half" idx="1"/>
          </p:nvPr>
        </p:nvSpPr>
        <p:spPr/>
        <p:txBody>
          <a:bodyPr/>
          <a:lstStyle/>
          <a:p>
            <a:endParaRPr lang="en-CA"/>
          </a:p>
        </p:txBody>
      </p:sp>
      <p:sp>
        <p:nvSpPr>
          <p:cNvPr id="4" name="Content Placeholder 3">
            <a:extLst>
              <a:ext uri="{FF2B5EF4-FFF2-40B4-BE49-F238E27FC236}">
                <a16:creationId xmlns:a16="http://schemas.microsoft.com/office/drawing/2014/main" id="{C3105A7A-DF50-90E0-2545-352B804D4982}"/>
              </a:ext>
            </a:extLst>
          </p:cNvPr>
          <p:cNvSpPr>
            <a:spLocks noGrp="1"/>
          </p:cNvSpPr>
          <p:nvPr>
            <p:ph sz="half" idx="2"/>
          </p:nvPr>
        </p:nvSpPr>
        <p:spPr/>
        <p:txBody>
          <a:bodyPr/>
          <a:lstStyle/>
          <a:p>
            <a:endParaRPr lang="en-CA"/>
          </a:p>
        </p:txBody>
      </p:sp>
    </p:spTree>
    <p:extLst>
      <p:ext uri="{BB962C8B-B14F-4D97-AF65-F5344CB8AC3E}">
        <p14:creationId xmlns:p14="http://schemas.microsoft.com/office/powerpoint/2010/main" val="2873203652"/>
      </p:ext>
    </p:extLst>
  </p:cSld>
  <p:clrMapOvr>
    <a:masterClrMapping/>
  </p:clrMapOvr>
</p:sld>
</file>

<file path=ppt/theme/theme1.xml><?xml version="1.0" encoding="utf-8"?>
<a:theme xmlns:a="http://schemas.openxmlformats.org/drawingml/2006/main" name="Office Theme">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1_Custom Design">
  <a:themeElements>
    <a:clrScheme name="CMAC Brand Colours">
      <a:dk1>
        <a:srgbClr val="000000"/>
      </a:dk1>
      <a:lt1>
        <a:sysClr val="window" lastClr="FFFFFF"/>
      </a:lt1>
      <a:dk2>
        <a:srgbClr val="646363"/>
      </a:dk2>
      <a:lt2>
        <a:srgbClr val="C6C6C6"/>
      </a:lt2>
      <a:accent1>
        <a:srgbClr val="C8102E"/>
      </a:accent1>
      <a:accent2>
        <a:srgbClr val="AE0F0A"/>
      </a:accent2>
      <a:accent3>
        <a:srgbClr val="E84E0F"/>
      </a:accent3>
      <a:accent4>
        <a:srgbClr val="F9AF1E"/>
      </a:accent4>
      <a:accent5>
        <a:srgbClr val="522462"/>
      </a:accent5>
      <a:accent6>
        <a:srgbClr val="646363"/>
      </a:accent6>
      <a:hlink>
        <a:srgbClr val="2998E3"/>
      </a:hlink>
      <a:folHlink>
        <a:srgbClr val="8C8C8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AA2FED551EBBB48B097A09B6F669CD3" ma:contentTypeVersion="20" ma:contentTypeDescription="Create a new document." ma:contentTypeScope="" ma:versionID="b51feedb8480c1784fe26beb4295f1a3">
  <xsd:schema xmlns:xsd="http://www.w3.org/2001/XMLSchema" xmlns:xs="http://www.w3.org/2001/XMLSchema" xmlns:p="http://schemas.microsoft.com/office/2006/metadata/properties" xmlns:ns2="2b204e9a-e93d-49f9-ba09-a78b733c0074" xmlns:ns3="7abbe53a-ed59-4855-b034-5ebe81c6d0da" targetNamespace="http://schemas.microsoft.com/office/2006/metadata/properties" ma:root="true" ma:fieldsID="7f0d6ca486610f3048f3c33a54c34248" ns2:_="" ns3:_="">
    <xsd:import namespace="2b204e9a-e93d-49f9-ba09-a78b733c0074"/>
    <xsd:import namespace="7abbe53a-ed59-4855-b034-5ebe81c6d0da"/>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LengthInSeconds" minOccurs="0"/>
                <xsd:element ref="ns2:MediaServiceDateTaken"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204e9a-e93d-49f9-ba09-a78b733c00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DateTaken" ma:index="12" nillable="true" ma:displayName="MediaServiceDateTaken" ma:hidden="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c80ddb43-2bac-41e4-8ebb-a531f2898a59"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bbe53a-ed59-4855-b034-5ebe81c6d0da"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247628c5-7a81-4b01-8297-1a3afe888a83}" ma:internalName="TaxCatchAll" ma:showField="CatchAllData" ma:web="7abbe53a-ed59-4855-b034-5ebe81c6d0da">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7abbe53a-ed59-4855-b034-5ebe81c6d0da" xsi:nil="true"/>
    <lcf76f155ced4ddcb4097134ff3c332f xmlns="2b204e9a-e93d-49f9-ba09-a78b733c007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95CFF576-FF3D-4525-B89C-B673F40CAE11}">
  <ds:schemaRefs>
    <ds:schemaRef ds:uri="http://schemas.microsoft.com/sharepoint/v3/contenttype/forms"/>
  </ds:schemaRefs>
</ds:datastoreItem>
</file>

<file path=customXml/itemProps2.xml><?xml version="1.0" encoding="utf-8"?>
<ds:datastoreItem xmlns:ds="http://schemas.openxmlformats.org/officeDocument/2006/customXml" ds:itemID="{678C99B0-262B-43E6-9159-1F354F4B5A3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b204e9a-e93d-49f9-ba09-a78b733c0074"/>
    <ds:schemaRef ds:uri="7abbe53a-ed59-4855-b034-5ebe81c6d0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8503D8-AF25-49DE-B018-91802877B074}">
  <ds:schemaRefs>
    <ds:schemaRef ds:uri="http://schemas.microsoft.com/office/2006/metadata/properties"/>
    <ds:schemaRef ds:uri="http://schemas.microsoft.com/office/infopath/2007/PartnerControls"/>
    <ds:schemaRef ds:uri="7abbe53a-ed59-4855-b034-5ebe81c6d0da"/>
    <ds:schemaRef ds:uri="2b204e9a-e93d-49f9-ba09-a78b733c0074"/>
  </ds:schemaRefs>
</ds:datastoreItem>
</file>

<file path=docProps/app.xml><?xml version="1.0" encoding="utf-8"?>
<Properties xmlns="http://schemas.openxmlformats.org/officeDocument/2006/extended-properties" xmlns:vt="http://schemas.openxmlformats.org/officeDocument/2006/docPropsVTypes">
  <TotalTime>1214</TotalTime>
  <Words>637</Words>
  <Application>Microsoft Office PowerPoint</Application>
  <PresentationFormat>Widescreen</PresentationFormat>
  <Paragraphs>77</Paragraphs>
  <Slides>14</Slides>
  <Notes>9</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14</vt:i4>
      </vt:variant>
    </vt:vector>
  </HeadingPairs>
  <TitlesOfParts>
    <vt:vector size="21" baseType="lpstr">
      <vt:lpstr>Aptos</vt:lpstr>
      <vt:lpstr>Arial</vt:lpstr>
      <vt:lpstr>Courier New</vt:lpstr>
      <vt:lpstr>Wingdings</vt:lpstr>
      <vt:lpstr>Office Theme</vt:lpstr>
      <vt:lpstr>Custom Design</vt:lpstr>
      <vt:lpstr>1_Custom Design</vt:lpstr>
      <vt:lpstr>Club Manager of the Year</vt:lpstr>
      <vt:lpstr>Nominee Information</vt:lpstr>
      <vt:lpstr>Nominator Information</vt:lpstr>
      <vt:lpstr>Basic Criteria</vt:lpstr>
      <vt:lpstr>An accomplished club manager</vt:lpstr>
      <vt:lpstr>Performance</vt:lpstr>
      <vt:lpstr>Well-Respected</vt:lpstr>
      <vt:lpstr>Mentorship and Support</vt:lpstr>
      <vt:lpstr>Diversity and Inclusion</vt:lpstr>
      <vt:lpstr>Community Involvement</vt:lpstr>
      <vt:lpstr>Contribution to the Development of the Club Management Profession </vt:lpstr>
      <vt:lpstr>Additional materials</vt:lpstr>
      <vt:lpstr>Additional materials cont’d</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Amanda Cormier</dc:creator>
  <cp:lastModifiedBy>Amanda Cormier</cp:lastModifiedBy>
  <cp:revision>3</cp:revision>
  <dcterms:created xsi:type="dcterms:W3CDTF">2024-03-28T19:14:33Z</dcterms:created>
  <dcterms:modified xsi:type="dcterms:W3CDTF">2024-05-02T17:20:01Z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0x010100AAA2FED551EBBB48B097A09B6F669CD3</vt:lpwstr>
  </property>
  <property fmtid="{D5CDD505-2E9C-101B-9397-08002B2CF9AE}" pid="3" name="MediaServiceImageTags">
    <vt:lpwstr/>
  </property>
</Properties>
</file>