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9"/>
  </p:notesMasterIdLst>
  <p:handoutMasterIdLst>
    <p:handoutMasterId r:id="rId20"/>
  </p:handout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87045" autoAdjust="0"/>
  </p:normalViewPr>
  <p:slideViewPr>
    <p:cSldViewPr snapToGrid="0">
      <p:cViewPr varScale="1">
        <p:scale>
          <a:sx n="96" d="100"/>
          <a:sy n="96" d="100"/>
        </p:scale>
        <p:origin x="1500" y="102"/>
      </p:cViewPr>
      <p:guideLst/>
    </p:cSldViewPr>
  </p:slideViewPr>
  <p:notesTextViewPr>
    <p:cViewPr>
      <p:scale>
        <a:sx n="1" d="1"/>
        <a:sy n="1" d="1"/>
      </p:scale>
      <p:origin x="0" y="0"/>
    </p:cViewPr>
  </p:notesTextViewPr>
  <p:notesViewPr>
    <p:cSldViewPr snapToGrid="0">
      <p:cViewPr varScale="1">
        <p:scale>
          <a:sx n="51" d="100"/>
          <a:sy n="51" d="100"/>
        </p:scale>
        <p:origin x="1836"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ula Perdikoulias" userId="01e8081c-47c8-4b3a-a809-1906194bce15" providerId="ADAL" clId="{3D7BDA80-6E79-4988-89C2-B52B063CC60E}"/>
    <pc:docChg chg="undo redo custSel addSld modSld modMainMaster">
      <pc:chgData name="Petula Perdikoulias" userId="01e8081c-47c8-4b3a-a809-1906194bce15" providerId="ADAL" clId="{3D7BDA80-6E79-4988-89C2-B52B063CC60E}" dt="2024-04-02T13:31:41.129" v="775"/>
      <pc:docMkLst>
        <pc:docMk/>
      </pc:docMkLst>
      <pc:sldChg chg="modSp mod modNotesTx">
        <pc:chgData name="Petula Perdikoulias" userId="01e8081c-47c8-4b3a-a809-1906194bce15" providerId="ADAL" clId="{3D7BDA80-6E79-4988-89C2-B52B063CC60E}" dt="2024-04-02T13:31:41.129" v="775"/>
        <pc:sldMkLst>
          <pc:docMk/>
          <pc:sldMk cId="2871000334" sldId="256"/>
        </pc:sldMkLst>
        <pc:spChg chg="mod">
          <ac:chgData name="Petula Perdikoulias" userId="01e8081c-47c8-4b3a-a809-1906194bce15" providerId="ADAL" clId="{3D7BDA80-6E79-4988-89C2-B52B063CC60E}" dt="2024-04-02T13:31:02.296" v="772" actId="1076"/>
          <ac:spMkLst>
            <pc:docMk/>
            <pc:sldMk cId="2871000334" sldId="256"/>
            <ac:spMk id="2" creationId="{A58D3D93-0F1E-6089-5151-BFF6EB8ADFD4}"/>
          </ac:spMkLst>
        </pc:spChg>
        <pc:spChg chg="mod">
          <ac:chgData name="Petula Perdikoulias" userId="01e8081c-47c8-4b3a-a809-1906194bce15" providerId="ADAL" clId="{3D7BDA80-6E79-4988-89C2-B52B063CC60E}" dt="2024-04-02T13:31:37.015" v="774" actId="21"/>
          <ac:spMkLst>
            <pc:docMk/>
            <pc:sldMk cId="2871000334" sldId="256"/>
            <ac:spMk id="3" creationId="{1D90FD5A-FFF9-467A-0567-47111DEF95AA}"/>
          </ac:spMkLst>
        </pc:spChg>
      </pc:sldChg>
      <pc:sldChg chg="addSp delSp modSp mod modNotesTx">
        <pc:chgData name="Petula Perdikoulias" userId="01e8081c-47c8-4b3a-a809-1906194bce15" providerId="ADAL" clId="{3D7BDA80-6E79-4988-89C2-B52B063CC60E}" dt="2024-04-02T13:31:18.225" v="773" actId="120"/>
        <pc:sldMkLst>
          <pc:docMk/>
          <pc:sldMk cId="2443413719" sldId="257"/>
        </pc:sldMkLst>
        <pc:spChg chg="add del">
          <ac:chgData name="Petula Perdikoulias" userId="01e8081c-47c8-4b3a-a809-1906194bce15" providerId="ADAL" clId="{3D7BDA80-6E79-4988-89C2-B52B063CC60E}" dt="2024-04-01T20:59:47.280" v="162" actId="478"/>
          <ac:spMkLst>
            <pc:docMk/>
            <pc:sldMk cId="2443413719" sldId="257"/>
            <ac:spMk id="3" creationId="{3AC445B8-D200-ADF9-7AA0-E035FBBF967F}"/>
          </ac:spMkLst>
        </pc:spChg>
        <pc:spChg chg="mod">
          <ac:chgData name="Petula Perdikoulias" userId="01e8081c-47c8-4b3a-a809-1906194bce15" providerId="ADAL" clId="{3D7BDA80-6E79-4988-89C2-B52B063CC60E}" dt="2024-04-02T13:31:18.225" v="773" actId="120"/>
          <ac:spMkLst>
            <pc:docMk/>
            <pc:sldMk cId="2443413719" sldId="257"/>
            <ac:spMk id="4" creationId="{60E9EBD1-AEC5-A54E-F83C-418FE6EB7BA1}"/>
          </ac:spMkLst>
        </pc:spChg>
        <pc:spChg chg="mod">
          <ac:chgData name="Petula Perdikoulias" userId="01e8081c-47c8-4b3a-a809-1906194bce15" providerId="ADAL" clId="{3D7BDA80-6E79-4988-89C2-B52B063CC60E}" dt="2024-04-01T20:59:25.502" v="160" actId="27636"/>
          <ac:spMkLst>
            <pc:docMk/>
            <pc:sldMk cId="2443413719" sldId="257"/>
            <ac:spMk id="5" creationId="{6EBC930C-929A-EC02-965F-250FC96B94DD}"/>
          </ac:spMkLst>
        </pc:spChg>
        <pc:spChg chg="add mod">
          <ac:chgData name="Petula Perdikoulias" userId="01e8081c-47c8-4b3a-a809-1906194bce15" providerId="ADAL" clId="{3D7BDA80-6E79-4988-89C2-B52B063CC60E}" dt="2024-04-01T21:00:29.701" v="176" actId="1076"/>
          <ac:spMkLst>
            <pc:docMk/>
            <pc:sldMk cId="2443413719" sldId="257"/>
            <ac:spMk id="7" creationId="{38F0FEB0-408C-8363-8D67-B38B9AAF349B}"/>
          </ac:spMkLst>
        </pc:spChg>
        <pc:spChg chg="add mod">
          <ac:chgData name="Petula Perdikoulias" userId="01e8081c-47c8-4b3a-a809-1906194bce15" providerId="ADAL" clId="{3D7BDA80-6E79-4988-89C2-B52B063CC60E}" dt="2024-04-01T21:03:06.241" v="201" actId="1076"/>
          <ac:spMkLst>
            <pc:docMk/>
            <pc:sldMk cId="2443413719" sldId="257"/>
            <ac:spMk id="8" creationId="{F152CEAB-DBFA-2358-5F98-6FC94FAA6FBE}"/>
          </ac:spMkLst>
        </pc:spChg>
        <pc:spChg chg="add mod">
          <ac:chgData name="Petula Perdikoulias" userId="01e8081c-47c8-4b3a-a809-1906194bce15" providerId="ADAL" clId="{3D7BDA80-6E79-4988-89C2-B52B063CC60E}" dt="2024-04-01T21:02:43.388" v="197" actId="1076"/>
          <ac:spMkLst>
            <pc:docMk/>
            <pc:sldMk cId="2443413719" sldId="257"/>
            <ac:spMk id="9" creationId="{C39BB692-B40A-DB07-5ED5-3BB9C8BE6E69}"/>
          </ac:spMkLst>
        </pc:spChg>
        <pc:spChg chg="add mod">
          <ac:chgData name="Petula Perdikoulias" userId="01e8081c-47c8-4b3a-a809-1906194bce15" providerId="ADAL" clId="{3D7BDA80-6E79-4988-89C2-B52B063CC60E}" dt="2024-04-01T21:04:43.053" v="314" actId="1076"/>
          <ac:spMkLst>
            <pc:docMk/>
            <pc:sldMk cId="2443413719" sldId="257"/>
            <ac:spMk id="10" creationId="{E4BA2BEF-D68F-45D5-689A-C2FF3276343D}"/>
          </ac:spMkLst>
        </pc:spChg>
        <pc:picChg chg="add mod">
          <ac:chgData name="Petula Perdikoulias" userId="01e8081c-47c8-4b3a-a809-1906194bce15" providerId="ADAL" clId="{3D7BDA80-6E79-4988-89C2-B52B063CC60E}" dt="2024-04-01T21:03:36.564" v="206" actId="1076"/>
          <ac:picMkLst>
            <pc:docMk/>
            <pc:sldMk cId="2443413719" sldId="257"/>
            <ac:picMk id="6" creationId="{9CFEF7BB-B39B-28D9-AE4B-C9B8DD271950}"/>
          </ac:picMkLst>
        </pc:picChg>
      </pc:sldChg>
      <pc:sldChg chg="addSp delSp modSp new mod modClrScheme chgLayout">
        <pc:chgData name="Petula Perdikoulias" userId="01e8081c-47c8-4b3a-a809-1906194bce15" providerId="ADAL" clId="{3D7BDA80-6E79-4988-89C2-B52B063CC60E}" dt="2024-04-01T21:07:54.644" v="377" actId="403"/>
        <pc:sldMkLst>
          <pc:docMk/>
          <pc:sldMk cId="1018177617" sldId="258"/>
        </pc:sldMkLst>
        <pc:spChg chg="del mod ord">
          <ac:chgData name="Petula Perdikoulias" userId="01e8081c-47c8-4b3a-a809-1906194bce15" providerId="ADAL" clId="{3D7BDA80-6E79-4988-89C2-B52B063CC60E}" dt="2024-04-01T21:06:40.899" v="337" actId="700"/>
          <ac:spMkLst>
            <pc:docMk/>
            <pc:sldMk cId="1018177617" sldId="258"/>
            <ac:spMk id="2" creationId="{9E025F38-1F11-599D-A576-A3F4E8572B25}"/>
          </ac:spMkLst>
        </pc:spChg>
        <pc:spChg chg="del mod ord">
          <ac:chgData name="Petula Perdikoulias" userId="01e8081c-47c8-4b3a-a809-1906194bce15" providerId="ADAL" clId="{3D7BDA80-6E79-4988-89C2-B52B063CC60E}" dt="2024-04-01T21:06:40.899" v="337" actId="700"/>
          <ac:spMkLst>
            <pc:docMk/>
            <pc:sldMk cId="1018177617" sldId="258"/>
            <ac:spMk id="3" creationId="{F8BEF497-C4F9-DD49-A371-798E9D1396CE}"/>
          </ac:spMkLst>
        </pc:spChg>
        <pc:spChg chg="add mod ord">
          <ac:chgData name="Petula Perdikoulias" userId="01e8081c-47c8-4b3a-a809-1906194bce15" providerId="ADAL" clId="{3D7BDA80-6E79-4988-89C2-B52B063CC60E}" dt="2024-04-01T21:07:46.711" v="375" actId="700"/>
          <ac:spMkLst>
            <pc:docMk/>
            <pc:sldMk cId="1018177617" sldId="258"/>
            <ac:spMk id="4" creationId="{0F4EE963-E0C8-7C25-E1A1-B460CABE3E61}"/>
          </ac:spMkLst>
        </pc:spChg>
        <pc:spChg chg="add del mod ord">
          <ac:chgData name="Petula Perdikoulias" userId="01e8081c-47c8-4b3a-a809-1906194bce15" providerId="ADAL" clId="{3D7BDA80-6E79-4988-89C2-B52B063CC60E}" dt="2024-04-01T21:07:46.711" v="375" actId="700"/>
          <ac:spMkLst>
            <pc:docMk/>
            <pc:sldMk cId="1018177617" sldId="258"/>
            <ac:spMk id="5" creationId="{20608DC7-54EA-C951-FDE1-75C66B46DC94}"/>
          </ac:spMkLst>
        </pc:spChg>
        <pc:spChg chg="add mod ord">
          <ac:chgData name="Petula Perdikoulias" userId="01e8081c-47c8-4b3a-a809-1906194bce15" providerId="ADAL" clId="{3D7BDA80-6E79-4988-89C2-B52B063CC60E}" dt="2024-04-01T21:07:54.644" v="377" actId="403"/>
          <ac:spMkLst>
            <pc:docMk/>
            <pc:sldMk cId="1018177617" sldId="258"/>
            <ac:spMk id="6" creationId="{61890CE9-EBE4-A8EC-2D2B-871CB4BFBDF6}"/>
          </ac:spMkLst>
        </pc:spChg>
      </pc:sldChg>
      <pc:sldChg chg="addSp delSp modSp new mod modClrScheme chgLayout modNotesTx">
        <pc:chgData name="Petula Perdikoulias" userId="01e8081c-47c8-4b3a-a809-1906194bce15" providerId="ADAL" clId="{3D7BDA80-6E79-4988-89C2-B52B063CC60E}" dt="2024-04-01T21:10:58.206" v="611" actId="20577"/>
        <pc:sldMkLst>
          <pc:docMk/>
          <pc:sldMk cId="1149185019" sldId="259"/>
        </pc:sldMkLst>
        <pc:spChg chg="del mod ord">
          <ac:chgData name="Petula Perdikoulias" userId="01e8081c-47c8-4b3a-a809-1906194bce15" providerId="ADAL" clId="{3D7BDA80-6E79-4988-89C2-B52B063CC60E}" dt="2024-04-01T21:08:28.927" v="379" actId="700"/>
          <ac:spMkLst>
            <pc:docMk/>
            <pc:sldMk cId="1149185019" sldId="259"/>
            <ac:spMk id="2" creationId="{B56E7414-1B4C-ED73-8066-0686FE157C57}"/>
          </ac:spMkLst>
        </pc:spChg>
        <pc:spChg chg="del mod ord">
          <ac:chgData name="Petula Perdikoulias" userId="01e8081c-47c8-4b3a-a809-1906194bce15" providerId="ADAL" clId="{3D7BDA80-6E79-4988-89C2-B52B063CC60E}" dt="2024-04-01T21:08:28.927" v="379" actId="700"/>
          <ac:spMkLst>
            <pc:docMk/>
            <pc:sldMk cId="1149185019" sldId="259"/>
            <ac:spMk id="3" creationId="{B15A072C-1CF0-EB5C-8C17-BAC855EEA483}"/>
          </ac:spMkLst>
        </pc:spChg>
        <pc:spChg chg="del">
          <ac:chgData name="Petula Perdikoulias" userId="01e8081c-47c8-4b3a-a809-1906194bce15" providerId="ADAL" clId="{3D7BDA80-6E79-4988-89C2-B52B063CC60E}" dt="2024-04-01T21:08:28.927" v="379" actId="700"/>
          <ac:spMkLst>
            <pc:docMk/>
            <pc:sldMk cId="1149185019" sldId="259"/>
            <ac:spMk id="4" creationId="{0DE38CB5-2915-6AE6-D54A-46BA9EB67487}"/>
          </ac:spMkLst>
        </pc:spChg>
        <pc:spChg chg="add mod ord">
          <ac:chgData name="Petula Perdikoulias" userId="01e8081c-47c8-4b3a-a809-1906194bce15" providerId="ADAL" clId="{3D7BDA80-6E79-4988-89C2-B52B063CC60E}" dt="2024-04-01T21:10:49.417" v="607" actId="14100"/>
          <ac:spMkLst>
            <pc:docMk/>
            <pc:sldMk cId="1149185019" sldId="259"/>
            <ac:spMk id="5" creationId="{6E0A3D3E-36C7-DF83-009B-527B3DF00190}"/>
          </ac:spMkLst>
        </pc:spChg>
        <pc:spChg chg="add mod ord">
          <ac:chgData name="Petula Perdikoulias" userId="01e8081c-47c8-4b3a-a809-1906194bce15" providerId="ADAL" clId="{3D7BDA80-6E79-4988-89C2-B52B063CC60E}" dt="2024-04-01T21:10:58.206" v="611" actId="20577"/>
          <ac:spMkLst>
            <pc:docMk/>
            <pc:sldMk cId="1149185019" sldId="259"/>
            <ac:spMk id="6" creationId="{E545F850-D956-3556-4284-464F3372F777}"/>
          </ac:spMkLst>
        </pc:spChg>
      </pc:sldChg>
      <pc:sldChg chg="addSp delSp modSp new mod modClrScheme chgLayout modNotesTx">
        <pc:chgData name="Petula Perdikoulias" userId="01e8081c-47c8-4b3a-a809-1906194bce15" providerId="ADAL" clId="{3D7BDA80-6E79-4988-89C2-B52B063CC60E}" dt="2024-04-01T21:17:14.968" v="694"/>
        <pc:sldMkLst>
          <pc:docMk/>
          <pc:sldMk cId="4263139880" sldId="260"/>
        </pc:sldMkLst>
        <pc:spChg chg="del mod ord">
          <ac:chgData name="Petula Perdikoulias" userId="01e8081c-47c8-4b3a-a809-1906194bce15" providerId="ADAL" clId="{3D7BDA80-6E79-4988-89C2-B52B063CC60E}" dt="2024-04-01T21:11:10.787" v="613" actId="700"/>
          <ac:spMkLst>
            <pc:docMk/>
            <pc:sldMk cId="4263139880" sldId="260"/>
            <ac:spMk id="2" creationId="{41E5F3E3-0A66-CAFF-0D4A-D364D4E50EED}"/>
          </ac:spMkLst>
        </pc:spChg>
        <pc:spChg chg="del mod ord">
          <ac:chgData name="Petula Perdikoulias" userId="01e8081c-47c8-4b3a-a809-1906194bce15" providerId="ADAL" clId="{3D7BDA80-6E79-4988-89C2-B52B063CC60E}" dt="2024-04-01T21:11:10.787" v="613" actId="700"/>
          <ac:spMkLst>
            <pc:docMk/>
            <pc:sldMk cId="4263139880" sldId="260"/>
            <ac:spMk id="3" creationId="{CCFDE2B9-1882-E961-FC57-E0C2BE3A0213}"/>
          </ac:spMkLst>
        </pc:spChg>
        <pc:spChg chg="add mod ord">
          <ac:chgData name="Petula Perdikoulias" userId="01e8081c-47c8-4b3a-a809-1906194bce15" providerId="ADAL" clId="{3D7BDA80-6E79-4988-89C2-B52B063CC60E}" dt="2024-04-01T21:11:31.994" v="617"/>
          <ac:spMkLst>
            <pc:docMk/>
            <pc:sldMk cId="4263139880" sldId="260"/>
            <ac:spMk id="4" creationId="{0D8FE846-462A-9DB5-C012-B069B27451BE}"/>
          </ac:spMkLst>
        </pc:spChg>
        <pc:spChg chg="add mod ord">
          <ac:chgData name="Petula Perdikoulias" userId="01e8081c-47c8-4b3a-a809-1906194bce15" providerId="ADAL" clId="{3D7BDA80-6E79-4988-89C2-B52B063CC60E}" dt="2024-04-01T21:11:15.247" v="614" actId="14100"/>
          <ac:spMkLst>
            <pc:docMk/>
            <pc:sldMk cId="4263139880" sldId="260"/>
            <ac:spMk id="5" creationId="{AA430932-87FA-1C8D-E142-D34D5CDBA15D}"/>
          </ac:spMkLst>
        </pc:spChg>
      </pc:sldChg>
      <pc:sldChg chg="modSp add mod modNotesTx">
        <pc:chgData name="Petula Perdikoulias" userId="01e8081c-47c8-4b3a-a809-1906194bce15" providerId="ADAL" clId="{3D7BDA80-6E79-4988-89C2-B52B063CC60E}" dt="2024-04-01T21:17:25.633" v="695"/>
        <pc:sldMkLst>
          <pc:docMk/>
          <pc:sldMk cId="2869709418" sldId="261"/>
        </pc:sldMkLst>
        <pc:spChg chg="mod">
          <ac:chgData name="Petula Perdikoulias" userId="01e8081c-47c8-4b3a-a809-1906194bce15" providerId="ADAL" clId="{3D7BDA80-6E79-4988-89C2-B52B063CC60E}" dt="2024-04-01T21:12:19.082" v="622"/>
          <ac:spMkLst>
            <pc:docMk/>
            <pc:sldMk cId="2869709418" sldId="261"/>
            <ac:spMk id="4" creationId="{0D8FE846-462A-9DB5-C012-B069B27451BE}"/>
          </ac:spMkLst>
        </pc:spChg>
      </pc:sldChg>
      <pc:sldChg chg="modSp add mod modNotesTx">
        <pc:chgData name="Petula Perdikoulias" userId="01e8081c-47c8-4b3a-a809-1906194bce15" providerId="ADAL" clId="{3D7BDA80-6E79-4988-89C2-B52B063CC60E}" dt="2024-04-01T21:17:28.262" v="696"/>
        <pc:sldMkLst>
          <pc:docMk/>
          <pc:sldMk cId="1525225851" sldId="262"/>
        </pc:sldMkLst>
        <pc:spChg chg="mod">
          <ac:chgData name="Petula Perdikoulias" userId="01e8081c-47c8-4b3a-a809-1906194bce15" providerId="ADAL" clId="{3D7BDA80-6E79-4988-89C2-B52B063CC60E}" dt="2024-04-01T21:12:36.524" v="630"/>
          <ac:spMkLst>
            <pc:docMk/>
            <pc:sldMk cId="1525225851" sldId="262"/>
            <ac:spMk id="4" creationId="{0D8FE846-462A-9DB5-C012-B069B27451BE}"/>
          </ac:spMkLst>
        </pc:spChg>
      </pc:sldChg>
      <pc:sldChg chg="modSp add mod modNotesTx">
        <pc:chgData name="Petula Perdikoulias" userId="01e8081c-47c8-4b3a-a809-1906194bce15" providerId="ADAL" clId="{3D7BDA80-6E79-4988-89C2-B52B063CC60E}" dt="2024-04-01T21:17:40.423" v="700"/>
        <pc:sldMkLst>
          <pc:docMk/>
          <pc:sldMk cId="886055810" sldId="263"/>
        </pc:sldMkLst>
        <pc:spChg chg="mod">
          <ac:chgData name="Petula Perdikoulias" userId="01e8081c-47c8-4b3a-a809-1906194bce15" providerId="ADAL" clId="{3D7BDA80-6E79-4988-89C2-B52B063CC60E}" dt="2024-04-01T21:12:52" v="634"/>
          <ac:spMkLst>
            <pc:docMk/>
            <pc:sldMk cId="886055810" sldId="263"/>
            <ac:spMk id="4" creationId="{0D8FE846-462A-9DB5-C012-B069B27451BE}"/>
          </ac:spMkLst>
        </pc:spChg>
      </pc:sldChg>
      <pc:sldChg chg="modSp add mod modNotesTx">
        <pc:chgData name="Petula Perdikoulias" userId="01e8081c-47c8-4b3a-a809-1906194bce15" providerId="ADAL" clId="{3D7BDA80-6E79-4988-89C2-B52B063CC60E}" dt="2024-04-01T21:17:42.287" v="701"/>
        <pc:sldMkLst>
          <pc:docMk/>
          <pc:sldMk cId="3466227963" sldId="264"/>
        </pc:sldMkLst>
        <pc:spChg chg="mod">
          <ac:chgData name="Petula Perdikoulias" userId="01e8081c-47c8-4b3a-a809-1906194bce15" providerId="ADAL" clId="{3D7BDA80-6E79-4988-89C2-B52B063CC60E}" dt="2024-04-01T21:13:07.205" v="638"/>
          <ac:spMkLst>
            <pc:docMk/>
            <pc:sldMk cId="3466227963" sldId="264"/>
            <ac:spMk id="4" creationId="{0D8FE846-462A-9DB5-C012-B069B27451BE}"/>
          </ac:spMkLst>
        </pc:spChg>
      </pc:sldChg>
      <pc:sldChg chg="modSp add mod modNotesTx">
        <pc:chgData name="Petula Perdikoulias" userId="01e8081c-47c8-4b3a-a809-1906194bce15" providerId="ADAL" clId="{3D7BDA80-6E79-4988-89C2-B52B063CC60E}" dt="2024-04-01T21:17:46.201" v="702"/>
        <pc:sldMkLst>
          <pc:docMk/>
          <pc:sldMk cId="660356906" sldId="265"/>
        </pc:sldMkLst>
        <pc:spChg chg="mod">
          <ac:chgData name="Petula Perdikoulias" userId="01e8081c-47c8-4b3a-a809-1906194bce15" providerId="ADAL" clId="{3D7BDA80-6E79-4988-89C2-B52B063CC60E}" dt="2024-04-01T21:13:33.476" v="643" actId="404"/>
          <ac:spMkLst>
            <pc:docMk/>
            <pc:sldMk cId="660356906" sldId="265"/>
            <ac:spMk id="4" creationId="{0D8FE846-462A-9DB5-C012-B069B27451BE}"/>
          </ac:spMkLst>
        </pc:spChg>
      </pc:sldChg>
      <pc:sldChg chg="addSp delSp modSp new mod modClrScheme chgLayout">
        <pc:chgData name="Petula Perdikoulias" userId="01e8081c-47c8-4b3a-a809-1906194bce15" providerId="ADAL" clId="{3D7BDA80-6E79-4988-89C2-B52B063CC60E}" dt="2024-04-02T13:27:42.282" v="754" actId="27636"/>
        <pc:sldMkLst>
          <pc:docMk/>
          <pc:sldMk cId="3328251100" sldId="266"/>
        </pc:sldMkLst>
        <pc:spChg chg="del mod ord">
          <ac:chgData name="Petula Perdikoulias" userId="01e8081c-47c8-4b3a-a809-1906194bce15" providerId="ADAL" clId="{3D7BDA80-6E79-4988-89C2-B52B063CC60E}" dt="2024-04-01T21:18:38.533" v="704" actId="700"/>
          <ac:spMkLst>
            <pc:docMk/>
            <pc:sldMk cId="3328251100" sldId="266"/>
            <ac:spMk id="2" creationId="{221B11A6-3BDF-C101-39C5-EC51C4BB85B7}"/>
          </ac:spMkLst>
        </pc:spChg>
        <pc:spChg chg="del mod ord">
          <ac:chgData name="Petula Perdikoulias" userId="01e8081c-47c8-4b3a-a809-1906194bce15" providerId="ADAL" clId="{3D7BDA80-6E79-4988-89C2-B52B063CC60E}" dt="2024-04-01T21:18:38.533" v="704" actId="700"/>
          <ac:spMkLst>
            <pc:docMk/>
            <pc:sldMk cId="3328251100" sldId="266"/>
            <ac:spMk id="3" creationId="{6785F0A9-60AB-608B-E130-314BCF16DF50}"/>
          </ac:spMkLst>
        </pc:spChg>
        <pc:spChg chg="del">
          <ac:chgData name="Petula Perdikoulias" userId="01e8081c-47c8-4b3a-a809-1906194bce15" providerId="ADAL" clId="{3D7BDA80-6E79-4988-89C2-B52B063CC60E}" dt="2024-04-01T21:18:38.533" v="704" actId="700"/>
          <ac:spMkLst>
            <pc:docMk/>
            <pc:sldMk cId="3328251100" sldId="266"/>
            <ac:spMk id="4" creationId="{93FDA979-5BAC-31C8-FD48-A4358F2AB49B}"/>
          </ac:spMkLst>
        </pc:spChg>
        <pc:spChg chg="add mod ord">
          <ac:chgData name="Petula Perdikoulias" userId="01e8081c-47c8-4b3a-a809-1906194bce15" providerId="ADAL" clId="{3D7BDA80-6E79-4988-89C2-B52B063CC60E}" dt="2024-04-01T21:19:03.701" v="732" actId="20577"/>
          <ac:spMkLst>
            <pc:docMk/>
            <pc:sldMk cId="3328251100" sldId="266"/>
            <ac:spMk id="5" creationId="{CA0E5790-B0E9-211F-229E-6996DB25FBF6}"/>
          </ac:spMkLst>
        </pc:spChg>
        <pc:spChg chg="add mod ord">
          <ac:chgData name="Petula Perdikoulias" userId="01e8081c-47c8-4b3a-a809-1906194bce15" providerId="ADAL" clId="{3D7BDA80-6E79-4988-89C2-B52B063CC60E}" dt="2024-04-02T13:27:42.282" v="754" actId="27636"/>
          <ac:spMkLst>
            <pc:docMk/>
            <pc:sldMk cId="3328251100" sldId="266"/>
            <ac:spMk id="6" creationId="{431A4B65-D95F-F12E-8970-144DD16E9844}"/>
          </ac:spMkLst>
        </pc:spChg>
      </pc:sldChg>
      <pc:sldChg chg="addSp delSp modSp new mod modClrScheme chgLayout">
        <pc:chgData name="Petula Perdikoulias" userId="01e8081c-47c8-4b3a-a809-1906194bce15" providerId="ADAL" clId="{3D7BDA80-6E79-4988-89C2-B52B063CC60E}" dt="2024-04-02T13:30:30.479" v="766" actId="207"/>
        <pc:sldMkLst>
          <pc:docMk/>
          <pc:sldMk cId="3888900801" sldId="267"/>
        </pc:sldMkLst>
        <pc:spChg chg="del">
          <ac:chgData name="Petula Perdikoulias" userId="01e8081c-47c8-4b3a-a809-1906194bce15" providerId="ADAL" clId="{3D7BDA80-6E79-4988-89C2-B52B063CC60E}" dt="2024-04-02T13:28:11.804" v="756" actId="700"/>
          <ac:spMkLst>
            <pc:docMk/>
            <pc:sldMk cId="3888900801" sldId="267"/>
            <ac:spMk id="2" creationId="{1880C02D-93C9-4725-62AF-B6BC8A21A1BD}"/>
          </ac:spMkLst>
        </pc:spChg>
        <pc:spChg chg="del">
          <ac:chgData name="Petula Perdikoulias" userId="01e8081c-47c8-4b3a-a809-1906194bce15" providerId="ADAL" clId="{3D7BDA80-6E79-4988-89C2-B52B063CC60E}" dt="2024-04-02T13:28:11.804" v="756" actId="700"/>
          <ac:spMkLst>
            <pc:docMk/>
            <pc:sldMk cId="3888900801" sldId="267"/>
            <ac:spMk id="3" creationId="{9EC800B5-B830-B6C9-82E7-450C91958479}"/>
          </ac:spMkLst>
        </pc:spChg>
        <pc:spChg chg="add mod ord">
          <ac:chgData name="Petula Perdikoulias" userId="01e8081c-47c8-4b3a-a809-1906194bce15" providerId="ADAL" clId="{3D7BDA80-6E79-4988-89C2-B52B063CC60E}" dt="2024-04-02T13:28:47.411" v="761" actId="700"/>
          <ac:spMkLst>
            <pc:docMk/>
            <pc:sldMk cId="3888900801" sldId="267"/>
            <ac:spMk id="4" creationId="{F3144D9B-F8DD-89A8-17AB-55282B6DEAC7}"/>
          </ac:spMkLst>
        </pc:spChg>
        <pc:spChg chg="add mod ord">
          <ac:chgData name="Petula Perdikoulias" userId="01e8081c-47c8-4b3a-a809-1906194bce15" providerId="ADAL" clId="{3D7BDA80-6E79-4988-89C2-B52B063CC60E}" dt="2024-04-02T13:30:30.479" v="766" actId="207"/>
          <ac:spMkLst>
            <pc:docMk/>
            <pc:sldMk cId="3888900801" sldId="267"/>
            <ac:spMk id="5" creationId="{1EC76731-F461-6EA7-6D6E-CBB7D6C89601}"/>
          </ac:spMkLst>
        </pc:spChg>
      </pc:sldChg>
      <pc:sldMasterChg chg="modSp mod modSldLayout">
        <pc:chgData name="Petula Perdikoulias" userId="01e8081c-47c8-4b3a-a809-1906194bce15" providerId="ADAL" clId="{3D7BDA80-6E79-4988-89C2-B52B063CC60E}" dt="2024-04-01T20:55:12.625" v="94" actId="20577"/>
        <pc:sldMasterMkLst>
          <pc:docMk/>
          <pc:sldMasterMk cId="1089778267" sldId="2147483648"/>
        </pc:sldMasterMkLst>
        <pc:spChg chg="mod">
          <ac:chgData name="Petula Perdikoulias" userId="01e8081c-47c8-4b3a-a809-1906194bce15" providerId="ADAL" clId="{3D7BDA80-6E79-4988-89C2-B52B063CC60E}" dt="2024-04-01T20:00:37.448" v="17" actId="207"/>
          <ac:spMkLst>
            <pc:docMk/>
            <pc:sldMasterMk cId="1089778267" sldId="2147483648"/>
            <ac:spMk id="2" creationId="{4A77AD77-7655-CA2B-7756-FA30570F5317}"/>
          </ac:spMkLst>
        </pc:spChg>
        <pc:spChg chg="mod">
          <ac:chgData name="Petula Perdikoulias" userId="01e8081c-47c8-4b3a-a809-1906194bce15" providerId="ADAL" clId="{3D7BDA80-6E79-4988-89C2-B52B063CC60E}" dt="2024-04-01T20:00:24.325" v="16"/>
          <ac:spMkLst>
            <pc:docMk/>
            <pc:sldMasterMk cId="1089778267" sldId="2147483648"/>
            <ac:spMk id="34" creationId="{D9F25249-2D81-A07F-C485-CFE88EB6A090}"/>
          </ac:spMkLst>
        </pc:spChg>
        <pc:spChg chg="mod">
          <ac:chgData name="Petula Perdikoulias" userId="01e8081c-47c8-4b3a-a809-1906194bce15" providerId="ADAL" clId="{3D7BDA80-6E79-4988-89C2-B52B063CC60E}" dt="2024-04-01T19:56:40.956" v="5" actId="207"/>
          <ac:spMkLst>
            <pc:docMk/>
            <pc:sldMasterMk cId="1089778267" sldId="2147483648"/>
            <ac:spMk id="43" creationId="{E75F6126-DFE3-4919-F446-E0F93CEFDEEF}"/>
          </ac:spMkLst>
        </pc:spChg>
        <pc:spChg chg="mod">
          <ac:chgData name="Petula Perdikoulias" userId="01e8081c-47c8-4b3a-a809-1906194bce15" providerId="ADAL" clId="{3D7BDA80-6E79-4988-89C2-B52B063CC60E}" dt="2024-04-01T19:56:24.072" v="4" actId="207"/>
          <ac:spMkLst>
            <pc:docMk/>
            <pc:sldMasterMk cId="1089778267" sldId="2147483648"/>
            <ac:spMk id="46" creationId="{05AFD7F4-C5F5-4F08-19D1-3E5A7C05609B}"/>
          </ac:spMkLst>
        </pc:spChg>
        <pc:spChg chg="mod">
          <ac:chgData name="Petula Perdikoulias" userId="01e8081c-47c8-4b3a-a809-1906194bce15" providerId="ADAL" clId="{3D7BDA80-6E79-4988-89C2-B52B063CC60E}" dt="2024-04-01T19:56:15.547" v="3" actId="207"/>
          <ac:spMkLst>
            <pc:docMk/>
            <pc:sldMasterMk cId="1089778267" sldId="2147483648"/>
            <ac:spMk id="47" creationId="{A27E3594-4881-8C9A-60D3-3FF3D9C3FC94}"/>
          </ac:spMkLst>
        </pc:spChg>
        <pc:spChg chg="mod">
          <ac:chgData name="Petula Perdikoulias" userId="01e8081c-47c8-4b3a-a809-1906194bce15" providerId="ADAL" clId="{3D7BDA80-6E79-4988-89C2-B52B063CC60E}" dt="2024-04-01T19:56:52.526" v="6" actId="207"/>
          <ac:spMkLst>
            <pc:docMk/>
            <pc:sldMasterMk cId="1089778267" sldId="2147483648"/>
            <ac:spMk id="49" creationId="{403221D5-DD5C-DC4B-5574-95F0B376EEB6}"/>
          </ac:spMkLst>
        </pc:spChg>
        <pc:grpChg chg="mod">
          <ac:chgData name="Petula Perdikoulias" userId="01e8081c-47c8-4b3a-a809-1906194bce15" providerId="ADAL" clId="{3D7BDA80-6E79-4988-89C2-B52B063CC60E}" dt="2024-04-01T19:56:15.547" v="3" actId="207"/>
          <ac:grpSpMkLst>
            <pc:docMk/>
            <pc:sldMasterMk cId="1089778267" sldId="2147483648"/>
            <ac:grpSpMk id="45" creationId="{477D148D-FFA0-C081-C397-ED669174D430}"/>
          </ac:grpSpMkLst>
        </pc:grpChg>
        <pc:sldLayoutChg chg="modSp mod">
          <pc:chgData name="Petula Perdikoulias" userId="01e8081c-47c8-4b3a-a809-1906194bce15" providerId="ADAL" clId="{3D7BDA80-6E79-4988-89C2-B52B063CC60E}" dt="2024-04-01T20:55:12.625" v="94" actId="20577"/>
          <pc:sldLayoutMkLst>
            <pc:docMk/>
            <pc:sldMasterMk cId="1089778267" sldId="2147483648"/>
            <pc:sldLayoutMk cId="515301998" sldId="2147483649"/>
          </pc:sldLayoutMkLst>
          <pc:spChg chg="mod">
            <ac:chgData name="Petula Perdikoulias" userId="01e8081c-47c8-4b3a-a809-1906194bce15" providerId="ADAL" clId="{3D7BDA80-6E79-4988-89C2-B52B063CC60E}" dt="2024-04-01T20:54:48.362" v="48" actId="20577"/>
            <ac:spMkLst>
              <pc:docMk/>
              <pc:sldMasterMk cId="1089778267" sldId="2147483648"/>
              <pc:sldLayoutMk cId="515301998" sldId="2147483649"/>
              <ac:spMk id="2" creationId="{BA607E97-6C53-FD5B-2FA0-73761AD1EECC}"/>
            </ac:spMkLst>
          </pc:spChg>
          <pc:spChg chg="mod">
            <ac:chgData name="Petula Perdikoulias" userId="01e8081c-47c8-4b3a-a809-1906194bce15" providerId="ADAL" clId="{3D7BDA80-6E79-4988-89C2-B52B063CC60E}" dt="2024-04-01T20:55:12.625" v="94" actId="20577"/>
            <ac:spMkLst>
              <pc:docMk/>
              <pc:sldMasterMk cId="1089778267" sldId="2147483648"/>
              <pc:sldLayoutMk cId="515301998" sldId="2147483649"/>
              <ac:spMk id="3" creationId="{9C559D8B-0FA7-9619-AFF4-A807AACD5761}"/>
            </ac:spMkLst>
          </pc:spChg>
        </pc:sldLayoutChg>
      </pc:sldMasterChg>
      <pc:sldMasterChg chg="modSp mod modSldLayout">
        <pc:chgData name="Petula Perdikoulias" userId="01e8081c-47c8-4b3a-a809-1906194bce15" providerId="ADAL" clId="{3D7BDA80-6E79-4988-89C2-B52B063CC60E}" dt="2024-04-01T20:59:13.623" v="158" actId="20577"/>
        <pc:sldMasterMkLst>
          <pc:docMk/>
          <pc:sldMasterMk cId="3355296994" sldId="2147483660"/>
        </pc:sldMasterMkLst>
        <pc:spChg chg="mod">
          <ac:chgData name="Petula Perdikoulias" userId="01e8081c-47c8-4b3a-a809-1906194bce15" providerId="ADAL" clId="{3D7BDA80-6E79-4988-89C2-B52B063CC60E}" dt="2024-04-01T20:01:14.358" v="21" actId="207"/>
          <ac:spMkLst>
            <pc:docMk/>
            <pc:sldMasterMk cId="3355296994" sldId="2147483660"/>
            <ac:spMk id="2" creationId="{5555BE47-8FBA-6242-07A2-7BF89F020286}"/>
          </ac:spMkLst>
        </pc:spChg>
        <pc:spChg chg="mod">
          <ac:chgData name="Petula Perdikoulias" userId="01e8081c-47c8-4b3a-a809-1906194bce15" providerId="ADAL" clId="{3D7BDA80-6E79-4988-89C2-B52B063CC60E}" dt="2024-04-01T20:01:03.920" v="20" actId="207"/>
          <ac:spMkLst>
            <pc:docMk/>
            <pc:sldMasterMk cId="3355296994" sldId="2147483660"/>
            <ac:spMk id="8" creationId="{21803569-104F-1230-3321-6AEA9273F8B7}"/>
          </ac:spMkLst>
        </pc:spChg>
        <pc:sldLayoutChg chg="modSp mod">
          <pc:chgData name="Petula Perdikoulias" userId="01e8081c-47c8-4b3a-a809-1906194bce15" providerId="ADAL" clId="{3D7BDA80-6E79-4988-89C2-B52B063CC60E}" dt="2024-04-01T20:59:13.623" v="158" actId="20577"/>
          <pc:sldLayoutMkLst>
            <pc:docMk/>
            <pc:sldMasterMk cId="3355296994" sldId="2147483660"/>
            <pc:sldLayoutMk cId="104249606" sldId="2147483661"/>
          </pc:sldLayoutMkLst>
          <pc:spChg chg="mod">
            <ac:chgData name="Petula Perdikoulias" userId="01e8081c-47c8-4b3a-a809-1906194bce15" providerId="ADAL" clId="{3D7BDA80-6E79-4988-89C2-B52B063CC60E}" dt="2024-04-01T20:59:01.757" v="144" actId="14100"/>
            <ac:spMkLst>
              <pc:docMk/>
              <pc:sldMasterMk cId="3355296994" sldId="2147483660"/>
              <pc:sldLayoutMk cId="104249606" sldId="2147483661"/>
              <ac:spMk id="2" creationId="{866C9D71-487E-6B87-BAE0-482262E92B9C}"/>
            </ac:spMkLst>
          </pc:spChg>
          <pc:spChg chg="mod">
            <ac:chgData name="Petula Perdikoulias" userId="01e8081c-47c8-4b3a-a809-1906194bce15" providerId="ADAL" clId="{3D7BDA80-6E79-4988-89C2-B52B063CC60E}" dt="2024-04-01T20:59:13.623" v="158" actId="20577"/>
            <ac:spMkLst>
              <pc:docMk/>
              <pc:sldMasterMk cId="3355296994" sldId="2147483660"/>
              <pc:sldLayoutMk cId="104249606" sldId="2147483661"/>
              <ac:spMk id="3" creationId="{7237F075-FD9C-AF23-3D6A-00FF0031A21D}"/>
            </ac:spMkLst>
          </pc:spChg>
        </pc:sldLayoutChg>
      </pc:sldMasterChg>
      <pc:sldMasterChg chg="modSp mod">
        <pc:chgData name="Petula Perdikoulias" userId="01e8081c-47c8-4b3a-a809-1906194bce15" providerId="ADAL" clId="{3D7BDA80-6E79-4988-89C2-B52B063CC60E}" dt="2024-04-01T20:01:42.275" v="25" actId="207"/>
        <pc:sldMasterMkLst>
          <pc:docMk/>
          <pc:sldMasterMk cId="71029388" sldId="2147483672"/>
        </pc:sldMasterMkLst>
        <pc:spChg chg="mod">
          <ac:chgData name="Petula Perdikoulias" userId="01e8081c-47c8-4b3a-a809-1906194bce15" providerId="ADAL" clId="{3D7BDA80-6E79-4988-89C2-B52B063CC60E}" dt="2024-04-01T20:01:42.275" v="25" actId="207"/>
          <ac:spMkLst>
            <pc:docMk/>
            <pc:sldMasterMk cId="71029388" sldId="2147483672"/>
            <ac:spMk id="8" creationId="{C4C5EA5A-CE7F-A0CC-F5CB-81D5BD3BA409}"/>
          </ac:spMkLst>
        </pc:spChg>
      </pc:sldMasterChg>
    </pc:docChg>
  </pc:docChgLst>
  <pc:docChgLst>
    <pc:chgData name="Amanda Cormier" userId="0ab15f3f-5fa6-4806-96f4-1f63986dea5e" providerId="ADAL" clId="{CBD607C4-0AAF-4E7E-BC6A-22B9A88F8D66}"/>
    <pc:docChg chg="custSel modSld">
      <pc:chgData name="Amanda Cormier" userId="0ab15f3f-5fa6-4806-96f4-1f63986dea5e" providerId="ADAL" clId="{CBD607C4-0AAF-4E7E-BC6A-22B9A88F8D66}" dt="2024-05-09T12:27:13.752" v="8" actId="20577"/>
      <pc:docMkLst>
        <pc:docMk/>
      </pc:docMkLst>
      <pc:sldChg chg="modSp mod">
        <pc:chgData name="Amanda Cormier" userId="0ab15f3f-5fa6-4806-96f4-1f63986dea5e" providerId="ADAL" clId="{CBD607C4-0AAF-4E7E-BC6A-22B9A88F8D66}" dt="2024-05-09T12:27:13.752" v="8" actId="20577"/>
        <pc:sldMkLst>
          <pc:docMk/>
          <pc:sldMk cId="3328251100" sldId="266"/>
        </pc:sldMkLst>
        <pc:spChg chg="mod">
          <ac:chgData name="Amanda Cormier" userId="0ab15f3f-5fa6-4806-96f4-1f63986dea5e" providerId="ADAL" clId="{CBD607C4-0AAF-4E7E-BC6A-22B9A88F8D66}" dt="2024-05-09T12:27:13.752" v="8" actId="20577"/>
          <ac:spMkLst>
            <pc:docMk/>
            <pc:sldMk cId="3328251100" sldId="266"/>
            <ac:spMk id="6" creationId="{431A4B65-D95F-F12E-8970-144DD16E984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438158-67B1-ECC1-6F9C-59481B3456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DA6280FF-C44E-0A9A-4600-B08AF6E6DE7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8E445F-EFEE-4649-9085-A84B25DC85C0}" type="datetimeFigureOut">
              <a:rPr lang="en-CA" smtClean="0"/>
              <a:t>2024-05-09</a:t>
            </a:fld>
            <a:endParaRPr lang="en-CA"/>
          </a:p>
        </p:txBody>
      </p:sp>
      <p:sp>
        <p:nvSpPr>
          <p:cNvPr id="4" name="Footer Placeholder 3">
            <a:extLst>
              <a:ext uri="{FF2B5EF4-FFF2-40B4-BE49-F238E27FC236}">
                <a16:creationId xmlns:a16="http://schemas.microsoft.com/office/drawing/2014/main" id="{23FC37A7-459F-DB69-2A1D-F6DBF2EFD7D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50B4A6DC-0081-B281-4578-B5EB67D54D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78DF0F-E61F-4747-8D53-55C83D94017A}" type="slidenum">
              <a:rPr lang="en-CA" smtClean="0"/>
              <a:t>‹#›</a:t>
            </a:fld>
            <a:endParaRPr lang="en-CA"/>
          </a:p>
        </p:txBody>
      </p:sp>
    </p:spTree>
    <p:extLst>
      <p:ext uri="{BB962C8B-B14F-4D97-AF65-F5344CB8AC3E}">
        <p14:creationId xmlns:p14="http://schemas.microsoft.com/office/powerpoint/2010/main" val="371028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23943-8F2A-43DE-9542-30207D62DA3F}" type="datetimeFigureOut">
              <a:rPr lang="en-CA" smtClean="0"/>
              <a:t>2024-05-09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1F97B-5CFB-4B7A-80C1-29C6ED4E54D8}" type="slidenum">
              <a:rPr lang="en-CA" smtClean="0"/>
              <a:t>‹#›</a:t>
            </a:fld>
            <a:endParaRPr lang="en-CA"/>
          </a:p>
        </p:txBody>
      </p:sp>
    </p:spTree>
    <p:extLst>
      <p:ext uri="{BB962C8B-B14F-4D97-AF65-F5344CB8AC3E}">
        <p14:creationId xmlns:p14="http://schemas.microsoft.com/office/powerpoint/2010/main" val="1764156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t>This award is presented to a CMAC-affiliated club that has shown significant innovation, leadership, and social responsibility in the club management profession.</a:t>
            </a:r>
          </a:p>
          <a:p>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1</a:t>
            </a:fld>
            <a:endParaRPr lang="en-CA"/>
          </a:p>
        </p:txBody>
      </p:sp>
    </p:spTree>
    <p:extLst>
      <p:ext uri="{BB962C8B-B14F-4D97-AF65-F5344CB8AC3E}">
        <p14:creationId xmlns:p14="http://schemas.microsoft.com/office/powerpoint/2010/main" val="2379501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One winner will be selected from each of the following three categories determined by total annual revenues. Please indicate, with a checkmark, which club size category you are nominating.</a:t>
            </a:r>
          </a:p>
          <a:p>
            <a:pPr indent="457200">
              <a:lnSpc>
                <a:spcPct val="115000"/>
              </a:lnSpc>
              <a:spcAft>
                <a:spcPts val="800"/>
              </a:spcAf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 small size club (total revenues under $2M)</a:t>
            </a:r>
          </a:p>
          <a:p>
            <a:pPr indent="457200">
              <a:lnSpc>
                <a:spcPct val="115000"/>
              </a:lnSpc>
              <a:spcAft>
                <a:spcPts val="800"/>
              </a:spcAf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 medium size club (total revenues $2-5M)</a:t>
            </a:r>
          </a:p>
          <a:p>
            <a:pPr marL="457200">
              <a:lnSpc>
                <a:spcPct val="115000"/>
              </a:lnSpc>
              <a:spcAft>
                <a:spcPts val="800"/>
              </a:spcAf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 large size club (total revenues over $5M) </a:t>
            </a:r>
          </a:p>
          <a:p>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2</a:t>
            </a:fld>
            <a:endParaRPr lang="en-CA"/>
          </a:p>
        </p:txBody>
      </p:sp>
    </p:spTree>
    <p:extLst>
      <p:ext uri="{BB962C8B-B14F-4D97-AF65-F5344CB8AC3E}">
        <p14:creationId xmlns:p14="http://schemas.microsoft.com/office/powerpoint/2010/main" val="2485543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select a total of three (3) criteria from the above list and complete the slides that correspond with the selected criteria. All other slides may be deleted. </a:t>
            </a:r>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4</a:t>
            </a:fld>
            <a:endParaRPr lang="en-CA"/>
          </a:p>
        </p:txBody>
      </p:sp>
    </p:spTree>
    <p:extLst>
      <p:ext uri="{BB962C8B-B14F-4D97-AF65-F5344CB8AC3E}">
        <p14:creationId xmlns:p14="http://schemas.microsoft.com/office/powerpoint/2010/main" val="4133473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b="1" dirty="0">
                <a:effectLst/>
                <a:latin typeface="Aptos" panose="020B0004020202020204" pitchFamily="34" charset="0"/>
                <a:ea typeface="Aptos" panose="020B0004020202020204" pitchFamily="34" charset="0"/>
                <a:cs typeface="Times New Roman" panose="02020603050405020304" pitchFamily="18" charset="0"/>
              </a:rPr>
              <a:t>Outcome: </a:t>
            </a:r>
            <a:r>
              <a:rPr lang="en-CA" sz="1800" dirty="0">
                <a:effectLst/>
                <a:latin typeface="Aptos" panose="020B0004020202020204" pitchFamily="34" charset="0"/>
                <a:ea typeface="Aptos" panose="020B0004020202020204" pitchFamily="34" charset="0"/>
                <a:cs typeface="Times New Roman" panose="02020603050405020304" pitchFamily="18" charset="0"/>
              </a:rPr>
              <a:t>Describe how the club has made a difference in its community by its involvement in a cause or project.</a:t>
            </a:r>
          </a:p>
          <a:p>
            <a:r>
              <a:rPr lang="en-CA" sz="1800" b="1" dirty="0">
                <a:effectLst/>
                <a:latin typeface="Aptos" panose="020B0004020202020204" pitchFamily="34" charset="0"/>
                <a:cs typeface="Times New Roman" panose="02020603050405020304" pitchFamily="18" charset="0"/>
              </a:rPr>
              <a:t>Format:</a:t>
            </a:r>
            <a:r>
              <a:rPr lang="en-CA" sz="1800" b="0" dirty="0">
                <a:effectLst/>
                <a:latin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Maximum 350 words.</a:t>
            </a:r>
            <a:endParaRPr lang="en-CA" b="1" dirty="0"/>
          </a:p>
        </p:txBody>
      </p:sp>
      <p:sp>
        <p:nvSpPr>
          <p:cNvPr id="4" name="Slide Number Placeholder 3"/>
          <p:cNvSpPr>
            <a:spLocks noGrp="1"/>
          </p:cNvSpPr>
          <p:nvPr>
            <p:ph type="sldNum" sz="quarter" idx="5"/>
          </p:nvPr>
        </p:nvSpPr>
        <p:spPr/>
        <p:txBody>
          <a:bodyPr/>
          <a:lstStyle/>
          <a:p>
            <a:fld id="{34A1F97B-5CFB-4B7A-80C1-29C6ED4E54D8}" type="slidenum">
              <a:rPr lang="en-CA" smtClean="0"/>
              <a:t>5</a:t>
            </a:fld>
            <a:endParaRPr lang="en-CA"/>
          </a:p>
        </p:txBody>
      </p:sp>
    </p:spTree>
    <p:extLst>
      <p:ext uri="{BB962C8B-B14F-4D97-AF65-F5344CB8AC3E}">
        <p14:creationId xmlns:p14="http://schemas.microsoft.com/office/powerpoint/2010/main" val="4061898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dirty="0">
                <a:effectLst/>
                <a:latin typeface="Aptos" panose="020B0004020202020204" pitchFamily="34" charset="0"/>
                <a:ea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Describe how the club h</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as developed a procedure or an idea that had a measurable impact on the environment.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Aptos" panose="020B0004020202020204" pitchFamily="34" charset="0"/>
                <a:cs typeface="Times New Roman" panose="02020603050405020304" pitchFamily="18" charset="0"/>
              </a:rPr>
              <a:t>Format:</a:t>
            </a:r>
            <a:r>
              <a:rPr lang="en-CA" sz="1200" b="0" dirty="0">
                <a:effectLst/>
                <a:latin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Maximum 350 words.</a:t>
            </a:r>
            <a:endParaRPr lang="en-CA" b="1" dirty="0"/>
          </a:p>
          <a:p>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6</a:t>
            </a:fld>
            <a:endParaRPr lang="en-CA"/>
          </a:p>
        </p:txBody>
      </p:sp>
    </p:spTree>
    <p:extLst>
      <p:ext uri="{BB962C8B-B14F-4D97-AF65-F5344CB8AC3E}">
        <p14:creationId xmlns:p14="http://schemas.microsoft.com/office/powerpoint/2010/main" val="4116807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dirty="0">
                <a:effectLst/>
                <a:latin typeface="Aptos" panose="020B0004020202020204" pitchFamily="34" charset="0"/>
                <a:ea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Describe how the club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has hosted or will be hosting a national or international event (for example, The Canadian Open, the International Federation of Disabled Sailing World Championships, World Junior Curling Championships, CIBC National Croquet League, Canadian Masters Badminton Championships,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Aptos" panose="020B0004020202020204" pitchFamily="34" charset="0"/>
                <a:cs typeface="Times New Roman" panose="02020603050405020304" pitchFamily="18" charset="0"/>
              </a:rPr>
              <a:t>Format:</a:t>
            </a:r>
            <a:r>
              <a:rPr lang="en-CA" sz="1200" b="0" dirty="0">
                <a:effectLst/>
                <a:latin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Maximum 350 words.</a:t>
            </a:r>
            <a:endParaRPr lang="en-CA" b="1" dirty="0"/>
          </a:p>
          <a:p>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7</a:t>
            </a:fld>
            <a:endParaRPr lang="en-CA"/>
          </a:p>
        </p:txBody>
      </p:sp>
    </p:spTree>
    <p:extLst>
      <p:ext uri="{BB962C8B-B14F-4D97-AF65-F5344CB8AC3E}">
        <p14:creationId xmlns:p14="http://schemas.microsoft.com/office/powerpoint/2010/main" val="2229017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b="1" dirty="0">
                <a:effectLst/>
                <a:latin typeface="Aptos" panose="020B0004020202020204" pitchFamily="34" charset="0"/>
                <a:ea typeface="Aptos" panose="020B0004020202020204" pitchFamily="34" charset="0"/>
                <a:cs typeface="Times New Roman" panose="02020603050405020304" pitchFamily="18" charset="0"/>
              </a:rPr>
              <a:t>Outcome: </a:t>
            </a:r>
            <a:r>
              <a:rPr lang="en-CA" sz="1800" dirty="0">
                <a:effectLst/>
                <a:latin typeface="Aptos" panose="020B0004020202020204" pitchFamily="34" charset="0"/>
                <a:ea typeface="Aptos" panose="020B0004020202020204" pitchFamily="34" charset="0"/>
                <a:cs typeface="Times New Roman" panose="02020603050405020304" pitchFamily="18" charset="0"/>
              </a:rPr>
              <a:t>Describe how the club has been instrumental in developing professional leaders withing its staff.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Aptos" panose="020B0004020202020204" pitchFamily="34" charset="0"/>
                <a:cs typeface="Times New Roman" panose="02020603050405020304" pitchFamily="18" charset="0"/>
              </a:rPr>
              <a:t>Format:</a:t>
            </a:r>
            <a:r>
              <a:rPr lang="en-CA" sz="1200" b="0" dirty="0">
                <a:effectLst/>
                <a:latin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Maximum 350 words.</a:t>
            </a:r>
            <a:endParaRPr lang="en-CA" b="1" dirty="0"/>
          </a:p>
          <a:p>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8</a:t>
            </a:fld>
            <a:endParaRPr lang="en-CA"/>
          </a:p>
        </p:txBody>
      </p:sp>
    </p:spTree>
    <p:extLst>
      <p:ext uri="{BB962C8B-B14F-4D97-AF65-F5344CB8AC3E}">
        <p14:creationId xmlns:p14="http://schemas.microsoft.com/office/powerpoint/2010/main" val="3518455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dirty="0">
                <a:effectLst/>
                <a:latin typeface="Aptos" panose="020B0004020202020204" pitchFamily="34" charset="0"/>
                <a:ea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Describe how the club h</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as hosted a CMAC event (for example, club tour, golf tournament, president’s dinner, etc.) at its facility.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Aptos" panose="020B0004020202020204" pitchFamily="34" charset="0"/>
                <a:cs typeface="Times New Roman" panose="02020603050405020304" pitchFamily="18" charset="0"/>
              </a:rPr>
              <a:t>Format:</a:t>
            </a:r>
            <a:r>
              <a:rPr lang="en-CA" sz="1200" b="0" dirty="0">
                <a:effectLst/>
                <a:latin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Maximum 350 words.</a:t>
            </a:r>
            <a:endParaRPr lang="en-CA" b="1" dirty="0"/>
          </a:p>
          <a:p>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9</a:t>
            </a:fld>
            <a:endParaRPr lang="en-CA"/>
          </a:p>
        </p:txBody>
      </p:sp>
    </p:spTree>
    <p:extLst>
      <p:ext uri="{BB962C8B-B14F-4D97-AF65-F5344CB8AC3E}">
        <p14:creationId xmlns:p14="http://schemas.microsoft.com/office/powerpoint/2010/main" val="136788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dirty="0">
                <a:effectLst/>
                <a:latin typeface="Aptos" panose="020B0004020202020204" pitchFamily="34" charset="0"/>
                <a:ea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Describe how the club h</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as achieved exceptional success in at least one of the core competencies: club governance; interpersonal skills; leadership; accounting, finance and data analytics; external governmental influences; human and professional resources; membership and marketing; facilities management; food and beverage; golf, sports, recreation and wellness; information technology.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Aptos" panose="020B0004020202020204" pitchFamily="34" charset="0"/>
                <a:cs typeface="Times New Roman" panose="02020603050405020304" pitchFamily="18" charset="0"/>
              </a:rPr>
              <a:t>Format:</a:t>
            </a:r>
            <a:r>
              <a:rPr lang="en-CA" sz="1200" b="0" dirty="0">
                <a:effectLst/>
                <a:latin typeface="Aptos" panose="020B0004020202020204" pitchFamily="34" charset="0"/>
                <a:cs typeface="Times New Roman" panose="02020603050405020304" pitchFamily="18" charset="0"/>
              </a:rPr>
              <a:t> </a:t>
            </a:r>
            <a:r>
              <a:rPr lang="en-CA" sz="1200" dirty="0">
                <a:effectLst/>
                <a:latin typeface="Aptos" panose="020B0004020202020204" pitchFamily="34" charset="0"/>
                <a:ea typeface="Aptos" panose="020B0004020202020204" pitchFamily="34" charset="0"/>
                <a:cs typeface="Times New Roman" panose="02020603050405020304" pitchFamily="18" charset="0"/>
              </a:rPr>
              <a:t>Maximum 350 words.</a:t>
            </a:r>
            <a:endParaRPr lang="en-CA" b="1" dirty="0"/>
          </a:p>
          <a:p>
            <a:endParaRPr lang="en-CA" dirty="0"/>
          </a:p>
        </p:txBody>
      </p:sp>
      <p:sp>
        <p:nvSpPr>
          <p:cNvPr id="4" name="Slide Number Placeholder 3"/>
          <p:cNvSpPr>
            <a:spLocks noGrp="1"/>
          </p:cNvSpPr>
          <p:nvPr>
            <p:ph type="sldNum" sz="quarter" idx="5"/>
          </p:nvPr>
        </p:nvSpPr>
        <p:spPr/>
        <p:txBody>
          <a:bodyPr/>
          <a:lstStyle/>
          <a:p>
            <a:fld id="{34A1F97B-5CFB-4B7A-80C1-29C6ED4E54D8}" type="slidenum">
              <a:rPr lang="en-CA" smtClean="0"/>
              <a:t>10</a:t>
            </a:fld>
            <a:endParaRPr lang="en-CA"/>
          </a:p>
        </p:txBody>
      </p:sp>
    </p:spTree>
    <p:extLst>
      <p:ext uri="{BB962C8B-B14F-4D97-AF65-F5344CB8AC3E}">
        <p14:creationId xmlns:p14="http://schemas.microsoft.com/office/powerpoint/2010/main" val="2307808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hasCustomPrompt="1"/>
          </p:nvPr>
        </p:nvSpPr>
        <p:spPr>
          <a:xfrm>
            <a:off x="5299586" y="1122363"/>
            <a:ext cx="6204156" cy="2387600"/>
          </a:xfrm>
        </p:spPr>
        <p:txBody>
          <a:bodyPr anchor="b"/>
          <a:lstStyle>
            <a:lvl1pPr algn="ctr">
              <a:defRPr sz="6000" b="1">
                <a:solidFill>
                  <a:schemeClr val="accent3"/>
                </a:solidFill>
              </a:defRPr>
            </a:lvl1pPr>
          </a:lstStyle>
          <a:p>
            <a:r>
              <a:rPr lang="en-US" dirty="0"/>
              <a:t>Click to edit the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club name</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7" y="1122363"/>
            <a:ext cx="6213285"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hasCustomPrompt="1"/>
          </p:nvPr>
        </p:nvSpPr>
        <p:spPr>
          <a:xfrm>
            <a:off x="5260256" y="3602038"/>
            <a:ext cx="621328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club name</a:t>
            </a:r>
            <a:endParaRPr lang="en-CA" dirty="0"/>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06360" y="111364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duotone>
                <a:schemeClr val="accent3">
                  <a:shade val="45000"/>
                  <a:satMod val="135000"/>
                </a:schemeClr>
                <a:prstClr val="white"/>
              </a:duotone>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3"/>
            </a:solidFill>
          </p:spPr>
          <p:txBody>
            <a:bodyPr/>
            <a:lstStyle/>
            <a:p>
              <a:endParaRPr lang="en-CA"/>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3"/>
            </a:solidFill>
          </p:spPr>
          <p:txBody>
            <a:bodyPr/>
            <a:lstStyle/>
            <a:p>
              <a:endParaRPr lang="en-CA"/>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dirty="0"/>
            </a:p>
          </p:txBody>
        </p:sp>
      </p:grpSp>
      <p:grpSp>
        <p:nvGrpSpPr>
          <p:cNvPr id="48" name="Group 24">
            <a:extLst>
              <a:ext uri="{FF2B5EF4-FFF2-40B4-BE49-F238E27FC236}">
                <a16:creationId xmlns:a16="http://schemas.microsoft.com/office/drawing/2014/main" id="{43A50E92-AE68-2F9D-2DD9-44E203921C0A}"/>
              </a:ext>
            </a:extLst>
          </p:cNvPr>
          <p:cNvGrpSpPr/>
          <p:nvPr userDrawn="1"/>
        </p:nvGrpSpPr>
        <p:grpSpPr>
          <a:xfrm>
            <a:off x="4867133" y="5664054"/>
            <a:ext cx="365125" cy="365125"/>
            <a:chOff x="0" y="0"/>
            <a:chExt cx="812800" cy="812800"/>
          </a:xfrm>
        </p:grpSpPr>
        <p:sp>
          <p:nvSpPr>
            <p:cNvPr id="49" name="Freeform 25">
              <a:extLst>
                <a:ext uri="{FF2B5EF4-FFF2-40B4-BE49-F238E27FC236}">
                  <a16:creationId xmlns:a16="http://schemas.microsoft.com/office/drawing/2014/main" id="{403221D5-DD5C-DC4B-5574-95F0B376EEB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3"/>
            </a:solidFill>
          </p:spPr>
          <p:txBody>
            <a:bodyPr/>
            <a:lstStyle/>
            <a:p>
              <a:endParaRPr lang="en-CA"/>
            </a:p>
          </p:txBody>
        </p:sp>
        <p:sp>
          <p:nvSpPr>
            <p:cNvPr id="50" name="TextBox 26">
              <a:extLst>
                <a:ext uri="{FF2B5EF4-FFF2-40B4-BE49-F238E27FC236}">
                  <a16:creationId xmlns:a16="http://schemas.microsoft.com/office/drawing/2014/main" id="{C9FCD8EB-338D-ADEA-D773-B9C8B3B1CA98}"/>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3">
                  <a:lumMod val="40000"/>
                  <a:lumOff val="60000"/>
                </a:schemeClr>
              </a:gs>
              <a:gs pos="46000">
                <a:schemeClr val="accent3"/>
              </a:gs>
              <a:gs pos="100000">
                <a:schemeClr val="accent3">
                  <a:lumMod val="50000"/>
                </a:schemeClr>
              </a:gs>
            </a:gsLst>
            <a:lin ang="10800000" scaled="1"/>
          </a:gradFill>
        </p:spPr>
        <p:txBody>
          <a:bodyPr/>
          <a:lstStyle/>
          <a:p>
            <a:endParaRPr lang="en-CA"/>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2024-05-09</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accent3">
                    <a:lumMod val="40000"/>
                    <a:lumOff val="60000"/>
                  </a:schemeClr>
                </a:gs>
                <a:gs pos="46000">
                  <a:schemeClr val="accent3"/>
                </a:gs>
                <a:gs pos="100000">
                  <a:schemeClr val="accent3">
                    <a:lumMod val="50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a:xfrm>
            <a:off x="5716094" y="2016125"/>
            <a:ext cx="6204156" cy="1239837"/>
          </a:xfrm>
        </p:spPr>
        <p:txBody>
          <a:bodyPr/>
          <a:lstStyle/>
          <a:p>
            <a:pPr algn="r"/>
            <a:r>
              <a:rPr lang="en-US" dirty="0">
                <a:solidFill>
                  <a:schemeClr val="accent3"/>
                </a:solidFill>
              </a:rPr>
              <a:t>Club of the Year</a:t>
            </a:r>
            <a:endParaRPr lang="en-CA" dirty="0">
              <a:solidFill>
                <a:schemeClr val="accent3"/>
              </a:solidFill>
            </a:endParaRPr>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a:xfrm>
            <a:off x="5299585" y="3602038"/>
            <a:ext cx="6620665" cy="1655762"/>
          </a:xfrm>
        </p:spPr>
        <p:txBody>
          <a:bodyPr>
            <a:normAutofit/>
          </a:bodyPr>
          <a:lstStyle/>
          <a:p>
            <a:pPr algn="r"/>
            <a:endParaRPr lang="en-CA" dirty="0"/>
          </a:p>
        </p:txBody>
      </p:sp>
    </p:spTree>
    <p:extLst>
      <p:ext uri="{BB962C8B-B14F-4D97-AF65-F5344CB8AC3E}">
        <p14:creationId xmlns:p14="http://schemas.microsoft.com/office/powerpoint/2010/main" val="287100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8FE846-462A-9DB5-C012-B069B27451BE}"/>
              </a:ext>
            </a:extLst>
          </p:cNvPr>
          <p:cNvSpPr>
            <a:spLocks noGrp="1"/>
          </p:cNvSpPr>
          <p:nvPr>
            <p:ph type="title"/>
          </p:nvPr>
        </p:nvSpPr>
        <p:spPr/>
        <p:txBody>
          <a:bodyPr>
            <a:normAutofit/>
          </a:bodyPr>
          <a:lstStyle/>
          <a:p>
            <a:r>
              <a:rPr lang="en-CA" sz="4000" dirty="0"/>
              <a:t>Club Management Competencies</a:t>
            </a:r>
          </a:p>
        </p:txBody>
      </p:sp>
      <p:sp>
        <p:nvSpPr>
          <p:cNvPr id="5" name="Content Placeholder 4">
            <a:extLst>
              <a:ext uri="{FF2B5EF4-FFF2-40B4-BE49-F238E27FC236}">
                <a16:creationId xmlns:a16="http://schemas.microsoft.com/office/drawing/2014/main" id="{AA430932-87FA-1C8D-E142-D34D5CDBA15D}"/>
              </a:ext>
            </a:extLst>
          </p:cNvPr>
          <p:cNvSpPr>
            <a:spLocks noGrp="1"/>
          </p:cNvSpPr>
          <p:nvPr>
            <p:ph idx="1"/>
          </p:nvPr>
        </p:nvSpPr>
        <p:spPr>
          <a:xfrm>
            <a:off x="3030876" y="1825625"/>
            <a:ext cx="8322924" cy="4351338"/>
          </a:xfrm>
        </p:spPr>
        <p:txBody>
          <a:bodyPr/>
          <a:lstStyle/>
          <a:p>
            <a:endParaRPr lang="en-CA" dirty="0"/>
          </a:p>
        </p:txBody>
      </p:sp>
    </p:spTree>
    <p:extLst>
      <p:ext uri="{BB962C8B-B14F-4D97-AF65-F5344CB8AC3E}">
        <p14:creationId xmlns:p14="http://schemas.microsoft.com/office/powerpoint/2010/main" val="66035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0E5790-B0E9-211F-229E-6996DB25FBF6}"/>
              </a:ext>
            </a:extLst>
          </p:cNvPr>
          <p:cNvSpPr>
            <a:spLocks noGrp="1"/>
          </p:cNvSpPr>
          <p:nvPr>
            <p:ph type="title"/>
          </p:nvPr>
        </p:nvSpPr>
        <p:spPr/>
        <p:txBody>
          <a:bodyPr/>
          <a:lstStyle/>
          <a:p>
            <a:r>
              <a:rPr lang="en-US" dirty="0"/>
              <a:t>Additional materials</a:t>
            </a:r>
            <a:endParaRPr lang="en-CA" dirty="0"/>
          </a:p>
        </p:txBody>
      </p:sp>
      <p:sp>
        <p:nvSpPr>
          <p:cNvPr id="6" name="Content Placeholder 5">
            <a:extLst>
              <a:ext uri="{FF2B5EF4-FFF2-40B4-BE49-F238E27FC236}">
                <a16:creationId xmlns:a16="http://schemas.microsoft.com/office/drawing/2014/main" id="{431A4B65-D95F-F12E-8970-144DD16E9844}"/>
              </a:ext>
            </a:extLst>
          </p:cNvPr>
          <p:cNvSpPr>
            <a:spLocks noGrp="1"/>
          </p:cNvSpPr>
          <p:nvPr>
            <p:ph idx="1"/>
          </p:nvPr>
        </p:nvSpPr>
        <p:spPr>
          <a:xfrm>
            <a:off x="5211096" y="1531345"/>
            <a:ext cx="6142704" cy="4667843"/>
          </a:xfrm>
        </p:spPr>
        <p:txBody>
          <a:bodyPr>
            <a:normAutofit fontScale="92500"/>
          </a:bodyPr>
          <a:lstStyle/>
          <a:p>
            <a:pPr>
              <a:buFont typeface="Courier New" panose="02070309020205020404" pitchFamily="49" charset="0"/>
              <a:buChar char="o"/>
            </a:pPr>
            <a:r>
              <a:rPr lang="en-CA" dirty="0"/>
              <a:t> </a:t>
            </a:r>
            <a:r>
              <a:rPr lang="en-CA"/>
              <a:t>A maximum two-page </a:t>
            </a:r>
            <a:r>
              <a:rPr lang="en-CA" dirty="0"/>
              <a:t>letter of support from the club's president endorsing the nomination. The letter may include information from stakeholders (for example, provincial or national sports associations, community leagues, charitable organizations, government officials, etc.).</a:t>
            </a:r>
          </a:p>
          <a:p>
            <a:pPr>
              <a:buFont typeface="Courier New" panose="02070309020205020404" pitchFamily="49" charset="0"/>
              <a:buChar char="o"/>
            </a:pPr>
            <a:endParaRPr lang="en-CA" dirty="0"/>
          </a:p>
          <a:p>
            <a:pPr>
              <a:buFont typeface="Courier New" panose="02070309020205020404" pitchFamily="49" charset="0"/>
              <a:buChar char="o"/>
            </a:pPr>
            <a:r>
              <a:rPr lang="en-CA" dirty="0"/>
              <a:t> A photograph of the exterior of the club in high-resolution (400 MB) jpg format.</a:t>
            </a:r>
          </a:p>
        </p:txBody>
      </p:sp>
    </p:spTree>
    <p:extLst>
      <p:ext uri="{BB962C8B-B14F-4D97-AF65-F5344CB8AC3E}">
        <p14:creationId xmlns:p14="http://schemas.microsoft.com/office/powerpoint/2010/main" val="3328251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144D9B-F8DD-89A8-17AB-55282B6DEAC7}"/>
              </a:ext>
            </a:extLst>
          </p:cNvPr>
          <p:cNvSpPr>
            <a:spLocks noGrp="1"/>
          </p:cNvSpPr>
          <p:nvPr>
            <p:ph type="title"/>
          </p:nvPr>
        </p:nvSpPr>
        <p:spPr/>
        <p:txBody>
          <a:bodyPr/>
          <a:lstStyle/>
          <a:p>
            <a:r>
              <a:rPr lang="en-US" dirty="0"/>
              <a:t>Next Steps</a:t>
            </a:r>
            <a:endParaRPr lang="en-CA" dirty="0"/>
          </a:p>
        </p:txBody>
      </p:sp>
      <p:sp>
        <p:nvSpPr>
          <p:cNvPr id="5" name="Content Placeholder 4">
            <a:extLst>
              <a:ext uri="{FF2B5EF4-FFF2-40B4-BE49-F238E27FC236}">
                <a16:creationId xmlns:a16="http://schemas.microsoft.com/office/drawing/2014/main" id="{1EC76731-F461-6EA7-6D6E-CBB7D6C89601}"/>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3"/>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3"/>
                </a:solidFill>
              </a:rPr>
              <a:t> Incomplete submissions will not be included in the committee review process.</a:t>
            </a:r>
          </a:p>
        </p:txBody>
      </p:sp>
    </p:spTree>
    <p:extLst>
      <p:ext uri="{BB962C8B-B14F-4D97-AF65-F5344CB8AC3E}">
        <p14:creationId xmlns:p14="http://schemas.microsoft.com/office/powerpoint/2010/main" val="388890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E9EBD1-AEC5-A54E-F83C-418FE6EB7BA1}"/>
              </a:ext>
            </a:extLst>
          </p:cNvPr>
          <p:cNvSpPr>
            <a:spLocks noGrp="1"/>
          </p:cNvSpPr>
          <p:nvPr>
            <p:ph type="ctrTitle"/>
          </p:nvPr>
        </p:nvSpPr>
        <p:spPr>
          <a:xfrm>
            <a:off x="5260258" y="1122363"/>
            <a:ext cx="6235056" cy="2387600"/>
          </a:xfrm>
        </p:spPr>
        <p:txBody>
          <a:bodyPr/>
          <a:lstStyle/>
          <a:p>
            <a:pPr algn="l"/>
            <a:r>
              <a:rPr lang="en-US" dirty="0"/>
              <a:t>Club of the Year</a:t>
            </a:r>
            <a:endParaRPr lang="en-CA" dirty="0"/>
          </a:p>
        </p:txBody>
      </p:sp>
      <p:sp>
        <p:nvSpPr>
          <p:cNvPr id="5" name="Subtitle 4">
            <a:extLst>
              <a:ext uri="{FF2B5EF4-FFF2-40B4-BE49-F238E27FC236}">
                <a16:creationId xmlns:a16="http://schemas.microsoft.com/office/drawing/2014/main" id="{6EBC930C-929A-EC02-965F-250FC96B94DD}"/>
              </a:ext>
            </a:extLst>
          </p:cNvPr>
          <p:cNvSpPr>
            <a:spLocks noGrp="1"/>
          </p:cNvSpPr>
          <p:nvPr>
            <p:ph type="subTitle" idx="1"/>
          </p:nvPr>
        </p:nvSpPr>
        <p:spPr/>
        <p:txBody>
          <a:bodyPr>
            <a:normAutofit/>
          </a:bodyPr>
          <a:lstStyle/>
          <a:p>
            <a:pPr algn="l"/>
            <a:endParaRPr lang="en-CA" dirty="0"/>
          </a:p>
        </p:txBody>
      </p:sp>
      <p:pic>
        <p:nvPicPr>
          <p:cNvPr id="6" name="Graphic 5" descr="Checkbox Checked with solid fill">
            <a:extLst>
              <a:ext uri="{FF2B5EF4-FFF2-40B4-BE49-F238E27FC236}">
                <a16:creationId xmlns:a16="http://schemas.microsoft.com/office/drawing/2014/main" id="{9CFEF7BB-B39B-28D9-AE4B-C9B8DD2719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16669" y="5745545"/>
            <a:ext cx="914400" cy="914400"/>
          </a:xfrm>
          <a:prstGeom prst="rect">
            <a:avLst/>
          </a:prstGeom>
        </p:spPr>
      </p:pic>
      <p:sp>
        <p:nvSpPr>
          <p:cNvPr id="7" name="Title 3">
            <a:extLst>
              <a:ext uri="{FF2B5EF4-FFF2-40B4-BE49-F238E27FC236}">
                <a16:creationId xmlns:a16="http://schemas.microsoft.com/office/drawing/2014/main" id="{38F0FEB0-408C-8363-8D67-B38B9AAF349B}"/>
              </a:ext>
            </a:extLst>
          </p:cNvPr>
          <p:cNvSpPr txBox="1">
            <a:spLocks/>
          </p:cNvSpPr>
          <p:nvPr/>
        </p:nvSpPr>
        <p:spPr>
          <a:xfrm>
            <a:off x="836340" y="1122363"/>
            <a:ext cx="2637529" cy="788213"/>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b="1" kern="1200">
                <a:solidFill>
                  <a:schemeClr val="accent3"/>
                </a:solidFill>
                <a:latin typeface="+mj-lt"/>
                <a:ea typeface="+mj-ea"/>
                <a:cs typeface="+mj-cs"/>
              </a:defRPr>
            </a:lvl1pPr>
          </a:lstStyle>
          <a:p>
            <a:pPr algn="r"/>
            <a:r>
              <a:rPr lang="en-US" dirty="0"/>
              <a:t>Small</a:t>
            </a:r>
            <a:endParaRPr lang="en-CA" dirty="0"/>
          </a:p>
        </p:txBody>
      </p:sp>
      <p:sp>
        <p:nvSpPr>
          <p:cNvPr id="8" name="Title 3">
            <a:extLst>
              <a:ext uri="{FF2B5EF4-FFF2-40B4-BE49-F238E27FC236}">
                <a16:creationId xmlns:a16="http://schemas.microsoft.com/office/drawing/2014/main" id="{F152CEAB-DBFA-2358-5F98-6FC94FAA6FBE}"/>
              </a:ext>
            </a:extLst>
          </p:cNvPr>
          <p:cNvSpPr txBox="1">
            <a:spLocks/>
          </p:cNvSpPr>
          <p:nvPr/>
        </p:nvSpPr>
        <p:spPr>
          <a:xfrm>
            <a:off x="836340" y="2163095"/>
            <a:ext cx="2637529" cy="788213"/>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b="1" kern="1200">
                <a:solidFill>
                  <a:schemeClr val="accent3"/>
                </a:solidFill>
                <a:latin typeface="+mj-lt"/>
                <a:ea typeface="+mj-ea"/>
                <a:cs typeface="+mj-cs"/>
              </a:defRPr>
            </a:lvl1pPr>
          </a:lstStyle>
          <a:p>
            <a:pPr algn="r"/>
            <a:r>
              <a:rPr lang="en-US" dirty="0"/>
              <a:t>Medium</a:t>
            </a:r>
            <a:endParaRPr lang="en-CA" dirty="0"/>
          </a:p>
        </p:txBody>
      </p:sp>
      <p:sp>
        <p:nvSpPr>
          <p:cNvPr id="9" name="Title 3">
            <a:extLst>
              <a:ext uri="{FF2B5EF4-FFF2-40B4-BE49-F238E27FC236}">
                <a16:creationId xmlns:a16="http://schemas.microsoft.com/office/drawing/2014/main" id="{C39BB692-B40A-DB07-5ED5-3BB9C8BE6E69}"/>
              </a:ext>
            </a:extLst>
          </p:cNvPr>
          <p:cNvSpPr txBox="1">
            <a:spLocks/>
          </p:cNvSpPr>
          <p:nvPr/>
        </p:nvSpPr>
        <p:spPr>
          <a:xfrm>
            <a:off x="836340" y="3203827"/>
            <a:ext cx="2637529" cy="788213"/>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b="1" kern="1200">
                <a:solidFill>
                  <a:schemeClr val="accent3"/>
                </a:solidFill>
                <a:latin typeface="+mj-lt"/>
                <a:ea typeface="+mj-ea"/>
                <a:cs typeface="+mj-cs"/>
              </a:defRPr>
            </a:lvl1pPr>
          </a:lstStyle>
          <a:p>
            <a:pPr algn="r"/>
            <a:r>
              <a:rPr lang="en-US" dirty="0"/>
              <a:t>Large</a:t>
            </a:r>
            <a:endParaRPr lang="en-CA" dirty="0"/>
          </a:p>
        </p:txBody>
      </p:sp>
      <p:sp>
        <p:nvSpPr>
          <p:cNvPr id="10" name="TextBox 9">
            <a:extLst>
              <a:ext uri="{FF2B5EF4-FFF2-40B4-BE49-F238E27FC236}">
                <a16:creationId xmlns:a16="http://schemas.microsoft.com/office/drawing/2014/main" id="{E4BA2BEF-D68F-45D5-689A-C2FF3276343D}"/>
              </a:ext>
            </a:extLst>
          </p:cNvPr>
          <p:cNvSpPr txBox="1"/>
          <p:nvPr/>
        </p:nvSpPr>
        <p:spPr>
          <a:xfrm>
            <a:off x="3836504" y="5910357"/>
            <a:ext cx="5227982" cy="584775"/>
          </a:xfrm>
          <a:prstGeom prst="rect">
            <a:avLst/>
          </a:prstGeom>
          <a:solidFill>
            <a:schemeClr val="accent3"/>
          </a:solidFill>
          <a:ln>
            <a:solidFill>
              <a:schemeClr val="accent3"/>
            </a:solidFill>
          </a:ln>
        </p:spPr>
        <p:txBody>
          <a:bodyPr wrap="square" rtlCol="0">
            <a:spAutoFit/>
          </a:bodyPr>
          <a:lstStyle/>
          <a:p>
            <a:r>
              <a:rPr lang="en-US" sz="1600" b="1" dirty="0">
                <a:solidFill>
                  <a:schemeClr val="bg1"/>
                </a:solidFill>
              </a:rPr>
              <a:t>Tip: </a:t>
            </a:r>
            <a:r>
              <a:rPr lang="en-US" sz="1600" b="1" i="1" dirty="0">
                <a:solidFill>
                  <a:schemeClr val="bg1"/>
                </a:solidFill>
              </a:rPr>
              <a:t>Place the checkmark beside the category that best describes the nominee club.</a:t>
            </a:r>
            <a:endParaRPr lang="en-CA" sz="1600" b="1" i="1" dirty="0">
              <a:solidFill>
                <a:schemeClr val="bg1"/>
              </a:solidFill>
            </a:endParaRPr>
          </a:p>
        </p:txBody>
      </p:sp>
    </p:spTree>
    <p:extLst>
      <p:ext uri="{BB962C8B-B14F-4D97-AF65-F5344CB8AC3E}">
        <p14:creationId xmlns:p14="http://schemas.microsoft.com/office/powerpoint/2010/main" val="244341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4EE963-E0C8-7C25-E1A1-B460CABE3E61}"/>
              </a:ext>
            </a:extLst>
          </p:cNvPr>
          <p:cNvSpPr>
            <a:spLocks noGrp="1"/>
          </p:cNvSpPr>
          <p:nvPr>
            <p:ph type="title"/>
          </p:nvPr>
        </p:nvSpPr>
        <p:spPr/>
        <p:txBody>
          <a:bodyPr/>
          <a:lstStyle/>
          <a:p>
            <a:r>
              <a:rPr lang="en-US" dirty="0"/>
              <a:t>Nominator Information</a:t>
            </a:r>
            <a:endParaRPr lang="en-CA" dirty="0"/>
          </a:p>
        </p:txBody>
      </p:sp>
      <p:sp>
        <p:nvSpPr>
          <p:cNvPr id="6" name="Text Placeholder 5">
            <a:extLst>
              <a:ext uri="{FF2B5EF4-FFF2-40B4-BE49-F238E27FC236}">
                <a16:creationId xmlns:a16="http://schemas.microsoft.com/office/drawing/2014/main" id="{61890CE9-EBE4-A8EC-2D2B-871CB4BFBDF6}"/>
              </a:ext>
            </a:extLst>
          </p:cNvPr>
          <p:cNvSpPr>
            <a:spLocks noGrp="1"/>
          </p:cNvSpPr>
          <p:nvPr>
            <p:ph idx="1"/>
          </p:nvPr>
        </p:nvSpPr>
        <p:spPr>
          <a:xfrm>
            <a:off x="3115340" y="1825625"/>
            <a:ext cx="8238460" cy="4351338"/>
          </a:xfrm>
        </p:spPr>
        <p:txBody>
          <a:bodyPr>
            <a:normAutofit/>
          </a:bodyPr>
          <a:lstStyle/>
          <a:p>
            <a:pPr marL="0" indent="0">
              <a:buNone/>
            </a:pPr>
            <a:r>
              <a:rPr lang="en-US" sz="2400" b="1" dirty="0"/>
              <a:t>Name: </a:t>
            </a:r>
          </a:p>
          <a:p>
            <a:endParaRPr lang="en-US" sz="2400" b="1" dirty="0"/>
          </a:p>
          <a:p>
            <a:pPr marL="0" indent="0">
              <a:buNone/>
            </a:pPr>
            <a:r>
              <a:rPr lang="en-US" sz="2400" b="1" dirty="0"/>
              <a:t>Job Title: </a:t>
            </a:r>
          </a:p>
          <a:p>
            <a:endParaRPr lang="en-US" sz="2400" b="1" dirty="0"/>
          </a:p>
          <a:p>
            <a:pPr marL="0" indent="0">
              <a:buNone/>
            </a:pPr>
            <a:r>
              <a:rPr lang="en-US" sz="2400" b="1" dirty="0"/>
              <a:t>Club: </a:t>
            </a:r>
            <a:endParaRPr lang="en-CA" sz="2400" b="1" dirty="0"/>
          </a:p>
          <a:p>
            <a:endParaRPr lang="en-CA" sz="2400" dirty="0"/>
          </a:p>
          <a:p>
            <a:pPr marL="0" indent="0">
              <a:buNone/>
            </a:pPr>
            <a:r>
              <a:rPr lang="en-CA" sz="2400" b="1" dirty="0"/>
              <a:t>Nominator Phone Number: </a:t>
            </a:r>
          </a:p>
          <a:p>
            <a:pPr marL="0" indent="0">
              <a:buNone/>
            </a:pPr>
            <a:r>
              <a:rPr lang="en-CA" sz="2400" b="1" dirty="0"/>
              <a:t>Nominator Email:</a:t>
            </a:r>
          </a:p>
        </p:txBody>
      </p:sp>
    </p:spTree>
    <p:extLst>
      <p:ext uri="{BB962C8B-B14F-4D97-AF65-F5344CB8AC3E}">
        <p14:creationId xmlns:p14="http://schemas.microsoft.com/office/powerpoint/2010/main" val="101817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0A3D3E-36C7-DF83-009B-527B3DF00190}"/>
              </a:ext>
            </a:extLst>
          </p:cNvPr>
          <p:cNvSpPr>
            <a:spLocks noGrp="1"/>
          </p:cNvSpPr>
          <p:nvPr>
            <p:ph type="title"/>
          </p:nvPr>
        </p:nvSpPr>
        <p:spPr>
          <a:xfrm>
            <a:off x="5465852" y="365125"/>
            <a:ext cx="5887948" cy="1325563"/>
          </a:xfrm>
        </p:spPr>
        <p:txBody>
          <a:bodyPr/>
          <a:lstStyle/>
          <a:p>
            <a:r>
              <a:rPr lang="en-US" dirty="0"/>
              <a:t>Criteria</a:t>
            </a:r>
            <a:endParaRPr lang="en-CA" dirty="0"/>
          </a:p>
        </p:txBody>
      </p:sp>
      <p:sp>
        <p:nvSpPr>
          <p:cNvPr id="6" name="Content Placeholder 5">
            <a:extLst>
              <a:ext uri="{FF2B5EF4-FFF2-40B4-BE49-F238E27FC236}">
                <a16:creationId xmlns:a16="http://schemas.microsoft.com/office/drawing/2014/main" id="{E545F850-D956-3556-4284-464F3372F777}"/>
              </a:ext>
            </a:extLst>
          </p:cNvPr>
          <p:cNvSpPr>
            <a:spLocks noGrp="1"/>
          </p:cNvSpPr>
          <p:nvPr>
            <p:ph sz="half" idx="2"/>
          </p:nvPr>
        </p:nvSpPr>
        <p:spPr>
          <a:xfrm>
            <a:off x="5465850" y="1825625"/>
            <a:ext cx="5887949" cy="4351338"/>
          </a:xfrm>
        </p:spPr>
        <p:txBody>
          <a:bodyPr/>
          <a:lstStyle/>
          <a:p>
            <a:pPr>
              <a:buFont typeface="Courier New" panose="02070309020205020404" pitchFamily="49" charset="0"/>
              <a:buChar char="o"/>
            </a:pPr>
            <a:r>
              <a:rPr lang="en-CA" dirty="0"/>
              <a:t> Describe how the club clearly meets </a:t>
            </a:r>
            <a:r>
              <a:rPr lang="en-CA" b="1" i="1" u="sng" dirty="0"/>
              <a:t>three (3) </a:t>
            </a:r>
            <a:r>
              <a:rPr lang="en-CA" dirty="0"/>
              <a:t>of the following criteria: </a:t>
            </a:r>
          </a:p>
          <a:p>
            <a:pPr lvl="1">
              <a:buFont typeface="Courier New" panose="02070309020205020404" pitchFamily="49" charset="0"/>
              <a:buChar char="o"/>
            </a:pPr>
            <a:r>
              <a:rPr lang="en-CA" dirty="0"/>
              <a:t>Community Involvement,</a:t>
            </a:r>
          </a:p>
          <a:p>
            <a:pPr lvl="1">
              <a:buFont typeface="Courier New" panose="02070309020205020404" pitchFamily="49" charset="0"/>
              <a:buChar char="o"/>
            </a:pPr>
            <a:r>
              <a:rPr lang="en-CA" dirty="0"/>
              <a:t>Environmental Stewardship,</a:t>
            </a:r>
          </a:p>
          <a:p>
            <a:pPr lvl="1">
              <a:buFont typeface="Courier New" panose="02070309020205020404" pitchFamily="49" charset="0"/>
              <a:buChar char="o"/>
            </a:pPr>
            <a:r>
              <a:rPr lang="en-CA" dirty="0"/>
              <a:t>Hosting an Exceptional Event,</a:t>
            </a:r>
          </a:p>
          <a:p>
            <a:pPr lvl="1">
              <a:buFont typeface="Courier New" panose="02070309020205020404" pitchFamily="49" charset="0"/>
              <a:buChar char="o"/>
            </a:pPr>
            <a:r>
              <a:rPr lang="en-CA" dirty="0"/>
              <a:t>Leadership Development,</a:t>
            </a:r>
          </a:p>
          <a:p>
            <a:pPr lvl="1">
              <a:buFont typeface="Courier New" panose="02070309020205020404" pitchFamily="49" charset="0"/>
              <a:buChar char="o"/>
            </a:pPr>
            <a:r>
              <a:rPr lang="en-CA" dirty="0"/>
              <a:t>CMAC Contribution,</a:t>
            </a:r>
          </a:p>
          <a:p>
            <a:pPr lvl="1">
              <a:buFont typeface="Courier New" panose="02070309020205020404" pitchFamily="49" charset="0"/>
              <a:buChar char="o"/>
            </a:pPr>
            <a:r>
              <a:rPr lang="en-CA" dirty="0"/>
              <a:t>Club Management Competencies</a:t>
            </a:r>
          </a:p>
        </p:txBody>
      </p:sp>
    </p:spTree>
    <p:extLst>
      <p:ext uri="{BB962C8B-B14F-4D97-AF65-F5344CB8AC3E}">
        <p14:creationId xmlns:p14="http://schemas.microsoft.com/office/powerpoint/2010/main" val="1149185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8FE846-462A-9DB5-C012-B069B27451BE}"/>
              </a:ext>
            </a:extLst>
          </p:cNvPr>
          <p:cNvSpPr>
            <a:spLocks noGrp="1"/>
          </p:cNvSpPr>
          <p:nvPr>
            <p:ph type="title"/>
          </p:nvPr>
        </p:nvSpPr>
        <p:spPr/>
        <p:txBody>
          <a:bodyPr/>
          <a:lstStyle/>
          <a:p>
            <a:r>
              <a:rPr lang="en-CA" dirty="0"/>
              <a:t>Community Involvement</a:t>
            </a:r>
          </a:p>
        </p:txBody>
      </p:sp>
      <p:sp>
        <p:nvSpPr>
          <p:cNvPr id="5" name="Content Placeholder 4">
            <a:extLst>
              <a:ext uri="{FF2B5EF4-FFF2-40B4-BE49-F238E27FC236}">
                <a16:creationId xmlns:a16="http://schemas.microsoft.com/office/drawing/2014/main" id="{AA430932-87FA-1C8D-E142-D34D5CDBA15D}"/>
              </a:ext>
            </a:extLst>
          </p:cNvPr>
          <p:cNvSpPr>
            <a:spLocks noGrp="1"/>
          </p:cNvSpPr>
          <p:nvPr>
            <p:ph idx="1"/>
          </p:nvPr>
        </p:nvSpPr>
        <p:spPr>
          <a:xfrm>
            <a:off x="3030876" y="1825625"/>
            <a:ext cx="8322924" cy="4351338"/>
          </a:xfrm>
        </p:spPr>
        <p:txBody>
          <a:bodyPr/>
          <a:lstStyle/>
          <a:p>
            <a:endParaRPr lang="en-CA" dirty="0"/>
          </a:p>
        </p:txBody>
      </p:sp>
    </p:spTree>
    <p:extLst>
      <p:ext uri="{BB962C8B-B14F-4D97-AF65-F5344CB8AC3E}">
        <p14:creationId xmlns:p14="http://schemas.microsoft.com/office/powerpoint/2010/main" val="4263139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8FE846-462A-9DB5-C012-B069B27451BE}"/>
              </a:ext>
            </a:extLst>
          </p:cNvPr>
          <p:cNvSpPr>
            <a:spLocks noGrp="1"/>
          </p:cNvSpPr>
          <p:nvPr>
            <p:ph type="title"/>
          </p:nvPr>
        </p:nvSpPr>
        <p:spPr/>
        <p:txBody>
          <a:bodyPr/>
          <a:lstStyle/>
          <a:p>
            <a:r>
              <a:rPr lang="en-CA" dirty="0"/>
              <a:t>Environmental Stewardship</a:t>
            </a:r>
          </a:p>
        </p:txBody>
      </p:sp>
      <p:sp>
        <p:nvSpPr>
          <p:cNvPr id="5" name="Content Placeholder 4">
            <a:extLst>
              <a:ext uri="{FF2B5EF4-FFF2-40B4-BE49-F238E27FC236}">
                <a16:creationId xmlns:a16="http://schemas.microsoft.com/office/drawing/2014/main" id="{AA430932-87FA-1C8D-E142-D34D5CDBA15D}"/>
              </a:ext>
            </a:extLst>
          </p:cNvPr>
          <p:cNvSpPr>
            <a:spLocks noGrp="1"/>
          </p:cNvSpPr>
          <p:nvPr>
            <p:ph idx="1"/>
          </p:nvPr>
        </p:nvSpPr>
        <p:spPr>
          <a:xfrm>
            <a:off x="3030876" y="1825625"/>
            <a:ext cx="8322924" cy="4351338"/>
          </a:xfrm>
        </p:spPr>
        <p:txBody>
          <a:bodyPr/>
          <a:lstStyle/>
          <a:p>
            <a:endParaRPr lang="en-CA" dirty="0"/>
          </a:p>
        </p:txBody>
      </p:sp>
    </p:spTree>
    <p:extLst>
      <p:ext uri="{BB962C8B-B14F-4D97-AF65-F5344CB8AC3E}">
        <p14:creationId xmlns:p14="http://schemas.microsoft.com/office/powerpoint/2010/main" val="286970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8FE846-462A-9DB5-C012-B069B27451BE}"/>
              </a:ext>
            </a:extLst>
          </p:cNvPr>
          <p:cNvSpPr>
            <a:spLocks noGrp="1"/>
          </p:cNvSpPr>
          <p:nvPr>
            <p:ph type="title"/>
          </p:nvPr>
        </p:nvSpPr>
        <p:spPr/>
        <p:txBody>
          <a:bodyPr/>
          <a:lstStyle/>
          <a:p>
            <a:r>
              <a:rPr lang="en-CA" dirty="0"/>
              <a:t>Hosting an Exceptional Event</a:t>
            </a:r>
          </a:p>
        </p:txBody>
      </p:sp>
      <p:sp>
        <p:nvSpPr>
          <p:cNvPr id="5" name="Content Placeholder 4">
            <a:extLst>
              <a:ext uri="{FF2B5EF4-FFF2-40B4-BE49-F238E27FC236}">
                <a16:creationId xmlns:a16="http://schemas.microsoft.com/office/drawing/2014/main" id="{AA430932-87FA-1C8D-E142-D34D5CDBA15D}"/>
              </a:ext>
            </a:extLst>
          </p:cNvPr>
          <p:cNvSpPr>
            <a:spLocks noGrp="1"/>
          </p:cNvSpPr>
          <p:nvPr>
            <p:ph idx="1"/>
          </p:nvPr>
        </p:nvSpPr>
        <p:spPr>
          <a:xfrm>
            <a:off x="3030876" y="1825625"/>
            <a:ext cx="8322924" cy="4351338"/>
          </a:xfrm>
        </p:spPr>
        <p:txBody>
          <a:bodyPr/>
          <a:lstStyle/>
          <a:p>
            <a:endParaRPr lang="en-CA" dirty="0"/>
          </a:p>
        </p:txBody>
      </p:sp>
    </p:spTree>
    <p:extLst>
      <p:ext uri="{BB962C8B-B14F-4D97-AF65-F5344CB8AC3E}">
        <p14:creationId xmlns:p14="http://schemas.microsoft.com/office/powerpoint/2010/main" val="152522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8FE846-462A-9DB5-C012-B069B27451BE}"/>
              </a:ext>
            </a:extLst>
          </p:cNvPr>
          <p:cNvSpPr>
            <a:spLocks noGrp="1"/>
          </p:cNvSpPr>
          <p:nvPr>
            <p:ph type="title"/>
          </p:nvPr>
        </p:nvSpPr>
        <p:spPr/>
        <p:txBody>
          <a:bodyPr/>
          <a:lstStyle/>
          <a:p>
            <a:r>
              <a:rPr lang="en-CA" dirty="0"/>
              <a:t>Leadership Development</a:t>
            </a:r>
          </a:p>
        </p:txBody>
      </p:sp>
      <p:sp>
        <p:nvSpPr>
          <p:cNvPr id="5" name="Content Placeholder 4">
            <a:extLst>
              <a:ext uri="{FF2B5EF4-FFF2-40B4-BE49-F238E27FC236}">
                <a16:creationId xmlns:a16="http://schemas.microsoft.com/office/drawing/2014/main" id="{AA430932-87FA-1C8D-E142-D34D5CDBA15D}"/>
              </a:ext>
            </a:extLst>
          </p:cNvPr>
          <p:cNvSpPr>
            <a:spLocks noGrp="1"/>
          </p:cNvSpPr>
          <p:nvPr>
            <p:ph idx="1"/>
          </p:nvPr>
        </p:nvSpPr>
        <p:spPr>
          <a:xfrm>
            <a:off x="3030876" y="1825625"/>
            <a:ext cx="8322924" cy="4351338"/>
          </a:xfrm>
        </p:spPr>
        <p:txBody>
          <a:bodyPr/>
          <a:lstStyle/>
          <a:p>
            <a:endParaRPr lang="en-CA" dirty="0"/>
          </a:p>
        </p:txBody>
      </p:sp>
    </p:spTree>
    <p:extLst>
      <p:ext uri="{BB962C8B-B14F-4D97-AF65-F5344CB8AC3E}">
        <p14:creationId xmlns:p14="http://schemas.microsoft.com/office/powerpoint/2010/main" val="88605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8FE846-462A-9DB5-C012-B069B27451BE}"/>
              </a:ext>
            </a:extLst>
          </p:cNvPr>
          <p:cNvSpPr>
            <a:spLocks noGrp="1"/>
          </p:cNvSpPr>
          <p:nvPr>
            <p:ph type="title"/>
          </p:nvPr>
        </p:nvSpPr>
        <p:spPr/>
        <p:txBody>
          <a:bodyPr/>
          <a:lstStyle/>
          <a:p>
            <a:r>
              <a:rPr lang="en-CA" dirty="0"/>
              <a:t>CMAC Contribution</a:t>
            </a:r>
          </a:p>
        </p:txBody>
      </p:sp>
      <p:sp>
        <p:nvSpPr>
          <p:cNvPr id="5" name="Content Placeholder 4">
            <a:extLst>
              <a:ext uri="{FF2B5EF4-FFF2-40B4-BE49-F238E27FC236}">
                <a16:creationId xmlns:a16="http://schemas.microsoft.com/office/drawing/2014/main" id="{AA430932-87FA-1C8D-E142-D34D5CDBA15D}"/>
              </a:ext>
            </a:extLst>
          </p:cNvPr>
          <p:cNvSpPr>
            <a:spLocks noGrp="1"/>
          </p:cNvSpPr>
          <p:nvPr>
            <p:ph idx="1"/>
          </p:nvPr>
        </p:nvSpPr>
        <p:spPr>
          <a:xfrm>
            <a:off x="3030876" y="1825625"/>
            <a:ext cx="8322924" cy="4351338"/>
          </a:xfrm>
        </p:spPr>
        <p:txBody>
          <a:bodyPr/>
          <a:lstStyle/>
          <a:p>
            <a:endParaRPr lang="en-CA" dirty="0"/>
          </a:p>
        </p:txBody>
      </p:sp>
    </p:spTree>
    <p:extLst>
      <p:ext uri="{BB962C8B-B14F-4D97-AF65-F5344CB8AC3E}">
        <p14:creationId xmlns:p14="http://schemas.microsoft.com/office/powerpoint/2010/main" val="3466227963"/>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2.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customXml/itemProps3.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1085</TotalTime>
  <Words>583</Words>
  <Application>Microsoft Office PowerPoint</Application>
  <PresentationFormat>Widescreen</PresentationFormat>
  <Paragraphs>65</Paragraphs>
  <Slides>12</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Aptos</vt:lpstr>
      <vt:lpstr>Arial</vt:lpstr>
      <vt:lpstr>Courier New</vt:lpstr>
      <vt:lpstr>Office Theme</vt:lpstr>
      <vt:lpstr>Custom Design</vt:lpstr>
      <vt:lpstr>1_Custom Design</vt:lpstr>
      <vt:lpstr>Club of the Year</vt:lpstr>
      <vt:lpstr>Club of the Year</vt:lpstr>
      <vt:lpstr>Nominator Information</vt:lpstr>
      <vt:lpstr>Criteria</vt:lpstr>
      <vt:lpstr>Community Involvement</vt:lpstr>
      <vt:lpstr>Environmental Stewardship</vt:lpstr>
      <vt:lpstr>Hosting an Exceptional Event</vt:lpstr>
      <vt:lpstr>Leadership Development</vt:lpstr>
      <vt:lpstr>CMAC Contribution</vt:lpstr>
      <vt:lpstr>Club Management Competencies</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Amanda Cormier</cp:lastModifiedBy>
  <cp:revision>2</cp:revision>
  <dcterms:created xsi:type="dcterms:W3CDTF">2024-03-28T19:14:33Z</dcterms:created>
  <dcterms:modified xsi:type="dcterms:W3CDTF">2024-05-09T12:27:21Z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